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" userDrawn="1">
          <p15:clr>
            <a:srgbClr val="A4A3A4"/>
          </p15:clr>
        </p15:guide>
        <p15:guide id="2" pos="3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AFF5"/>
    <a:srgbClr val="F8F9FA"/>
    <a:srgbClr val="4DA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55" autoAdjust="0"/>
  </p:normalViewPr>
  <p:slideViewPr>
    <p:cSldViewPr snapToGrid="0" snapToObjects="1">
      <p:cViewPr varScale="1">
        <p:scale>
          <a:sx n="80" d="100"/>
          <a:sy n="80" d="100"/>
        </p:scale>
        <p:origin x="2050" y="53"/>
      </p:cViewPr>
      <p:guideLst>
        <p:guide orient="horz" pos="456"/>
        <p:guide pos="38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e Joseph Atell" userId="87289a7a-c759-4deb-9ef2-c727c4a8e73d" providerId="ADAL" clId="{EA78BAEE-EA69-45B7-B5B5-880BD257042F}"/>
    <pc:docChg chg="undo custSel modSld modMainMaster">
      <pc:chgData name="Elie Joseph Atell" userId="87289a7a-c759-4deb-9ef2-c727c4a8e73d" providerId="ADAL" clId="{EA78BAEE-EA69-45B7-B5B5-880BD257042F}" dt="2025-09-15T05:58:31.275" v="518" actId="113"/>
      <pc:docMkLst>
        <pc:docMk/>
      </pc:docMkLst>
      <pc:sldChg chg="addSp delSp modSp mod setBg">
        <pc:chgData name="Elie Joseph Atell" userId="87289a7a-c759-4deb-9ef2-c727c4a8e73d" providerId="ADAL" clId="{EA78BAEE-EA69-45B7-B5B5-880BD257042F}" dt="2025-09-09T11:33:19.525" v="489" actId="207"/>
        <pc:sldMkLst>
          <pc:docMk/>
          <pc:sldMk cId="0" sldId="256"/>
        </pc:sldMkLst>
        <pc:spChg chg="mod">
          <ac:chgData name="Elie Joseph Atell" userId="87289a7a-c759-4deb-9ef2-c727c4a8e73d" providerId="ADAL" clId="{EA78BAEE-EA69-45B7-B5B5-880BD257042F}" dt="2025-09-09T11:33:19.525" v="489" actId="207"/>
          <ac:spMkLst>
            <pc:docMk/>
            <pc:sldMk cId="0" sldId="256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09:23.723" v="324" actId="26606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 delDesignElem chgLayout">
        <pc:chgData name="Elie Joseph Atell" userId="87289a7a-c759-4deb-9ef2-c727c4a8e73d" providerId="ADAL" clId="{EA78BAEE-EA69-45B7-B5B5-880BD257042F}" dt="2025-09-09T11:11:19.782" v="329"/>
        <pc:sldMkLst>
          <pc:docMk/>
          <pc:sldMk cId="0" sldId="257"/>
        </pc:sldMkLst>
        <pc:spChg chg="mod ord">
          <ac:chgData name="Elie Joseph Atell" userId="87289a7a-c759-4deb-9ef2-c727c4a8e73d" providerId="ADAL" clId="{EA78BAEE-EA69-45B7-B5B5-880BD257042F}" dt="2025-09-09T11:07:48.983" v="320" actId="26606"/>
          <ac:spMkLst>
            <pc:docMk/>
            <pc:sldMk cId="0" sldId="257"/>
            <ac:spMk id="2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07:48.983" v="320" actId="26606"/>
          <ac:spMkLst>
            <pc:docMk/>
            <pc:sldMk cId="0" sldId="257"/>
            <ac:spMk id="8" creationId="{BACC6370-2D7E-4714-9D71-7542949D7D5D}"/>
          </ac:spMkLst>
        </pc:spChg>
        <pc:spChg chg="add">
          <ac:chgData name="Elie Joseph Atell" userId="87289a7a-c759-4deb-9ef2-c727c4a8e73d" providerId="ADAL" clId="{EA78BAEE-EA69-45B7-B5B5-880BD257042F}" dt="2025-09-09T11:07:48.983" v="320" actId="26606"/>
          <ac:spMkLst>
            <pc:docMk/>
            <pc:sldMk cId="0" sldId="257"/>
            <ac:spMk id="16" creationId="{F68B3F68-107C-434F-AA38-110D5EA91B85}"/>
          </ac:spMkLst>
        </pc:spChg>
        <pc:spChg chg="add">
          <ac:chgData name="Elie Joseph Atell" userId="87289a7a-c759-4deb-9ef2-c727c4a8e73d" providerId="ADAL" clId="{EA78BAEE-EA69-45B7-B5B5-880BD257042F}" dt="2025-09-09T11:07:48.983" v="320" actId="26606"/>
          <ac:spMkLst>
            <pc:docMk/>
            <pc:sldMk cId="0" sldId="257"/>
            <ac:spMk id="17" creationId="{AAD0DBB9-1A4B-4391-81D4-CB19F9AB918A}"/>
          </ac:spMkLst>
        </pc:spChg>
        <pc:spChg chg="add">
          <ac:chgData name="Elie Joseph Atell" userId="87289a7a-c759-4deb-9ef2-c727c4a8e73d" providerId="ADAL" clId="{EA78BAEE-EA69-45B7-B5B5-880BD257042F}" dt="2025-09-09T11:07:48.983" v="320" actId="26606"/>
          <ac:spMkLst>
            <pc:docMk/>
            <pc:sldMk cId="0" sldId="257"/>
            <ac:spMk id="18" creationId="{063BBA22-50EA-4C4D-BE05-F1CE4E63AA56}"/>
          </ac:spMkLst>
        </pc:spChg>
        <pc:graphicFrameChg chg="add mod">
          <ac:chgData name="Elie Joseph Atell" userId="87289a7a-c759-4deb-9ef2-c727c4a8e73d" providerId="ADAL" clId="{EA78BAEE-EA69-45B7-B5B5-880BD257042F}" dt="2025-09-09T11:11:19.782" v="329"/>
          <ac:graphicFrameMkLst>
            <pc:docMk/>
            <pc:sldMk cId="0" sldId="257"/>
            <ac:graphicFrameMk id="19" creationId="{8016E13C-83F8-2FC6-786E-4E5025BB0CF9}"/>
          </ac:graphicFrameMkLst>
        </pc:graphicFrameChg>
      </pc:sldChg>
      <pc:sldChg chg="addSp delSp modSp mod delDesignElem chgLayout">
        <pc:chgData name="Elie Joseph Atell" userId="87289a7a-c759-4deb-9ef2-c727c4a8e73d" providerId="ADAL" clId="{EA78BAEE-EA69-45B7-B5B5-880BD257042F}" dt="2025-09-09T11:08:31.021" v="322" actId="2710"/>
        <pc:sldMkLst>
          <pc:docMk/>
          <pc:sldMk cId="0" sldId="258"/>
        </pc:sldMkLst>
        <pc:spChg chg="mod or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2" creationId="{00000000-0000-0000-0000-000000000000}"/>
          </ac:spMkLst>
        </pc:spChg>
        <pc:spChg chg="mod ord">
          <ac:chgData name="Elie Joseph Atell" userId="87289a7a-c759-4deb-9ef2-c727c4a8e73d" providerId="ADAL" clId="{EA78BAEE-EA69-45B7-B5B5-880BD257042F}" dt="2025-09-09T11:08:31.021" v="322" actId="2710"/>
          <ac:spMkLst>
            <pc:docMk/>
            <pc:sldMk cId="0" sldId="258"/>
            <ac:spMk id="3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6" creationId="{1B15ED52-F352-441B-82BF-E0EA34836D08}"/>
          </ac:spMkLst>
        </pc:spChg>
        <pc:spChg chg="ad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7" creationId="{3B2E3793-BFE6-45A2-9B7B-E18844431C99}"/>
          </ac:spMkLst>
        </pc:spChg>
        <pc:spChg chg="ad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9" creationId="{BC4C4868-CB8F-4AF9-9CDB-8108F2C19B67}"/>
          </ac:spMkLst>
        </pc:spChg>
        <pc:spChg chg="ad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14" creationId="{375E0459-6403-40CD-989D-56A4407CA12E}"/>
          </ac:spMkLst>
        </pc:spChg>
        <pc:spChg chg="add">
          <ac:chgData name="Elie Joseph Atell" userId="87289a7a-c759-4deb-9ef2-c727c4a8e73d" providerId="ADAL" clId="{EA78BAEE-EA69-45B7-B5B5-880BD257042F}" dt="2025-09-09T11:08:25.964" v="321" actId="26606"/>
          <ac:spMkLst>
            <pc:docMk/>
            <pc:sldMk cId="0" sldId="258"/>
            <ac:spMk id="16" creationId="{53E5B1A8-3AC9-4BD1-9BBC-78CA94F2D1BA}"/>
          </ac:spMkLst>
        </pc:spChg>
      </pc:sldChg>
      <pc:sldChg chg="addSp delSp modSp mod setBg">
        <pc:chgData name="Elie Joseph Atell" userId="87289a7a-c759-4deb-9ef2-c727c4a8e73d" providerId="ADAL" clId="{EA78BAEE-EA69-45B7-B5B5-880BD257042F}" dt="2025-09-09T11:33:26.148" v="492" actId="1035"/>
        <pc:sldMkLst>
          <pc:docMk/>
          <pc:sldMk cId="0" sldId="259"/>
        </pc:sldMkLst>
        <pc:spChg chg="mod">
          <ac:chgData name="Elie Joseph Atell" userId="87289a7a-c759-4deb-9ef2-c727c4a8e73d" providerId="ADAL" clId="{EA78BAEE-EA69-45B7-B5B5-880BD257042F}" dt="2025-09-09T11:33:26.148" v="492" actId="1035"/>
          <ac:spMkLst>
            <pc:docMk/>
            <pc:sldMk cId="0" sldId="259"/>
            <ac:spMk id="3" creationId="{00000000-0000-0000-0000-000000000000}"/>
          </ac:spMkLst>
        </pc:spChg>
        <pc:spChg chg="mod ord">
          <ac:chgData name="Elie Joseph Atell" userId="87289a7a-c759-4deb-9ef2-c727c4a8e73d" providerId="ADAL" clId="{EA78BAEE-EA69-45B7-B5B5-880BD257042F}" dt="2025-09-09T11:28:19.721" v="460" actId="1076"/>
          <ac:spMkLst>
            <pc:docMk/>
            <pc:sldMk cId="0" sldId="259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18:50.461" v="400" actId="26606"/>
          <ac:spMkLst>
            <pc:docMk/>
            <pc:sldMk cId="0" sldId="259"/>
            <ac:spMk id="23" creationId="{3346177D-ADC4-4968-B747-5CFCD390B5B9}"/>
          </ac:spMkLst>
        </pc:spChg>
        <pc:spChg chg="add">
          <ac:chgData name="Elie Joseph Atell" userId="87289a7a-c759-4deb-9ef2-c727c4a8e73d" providerId="ADAL" clId="{EA78BAEE-EA69-45B7-B5B5-880BD257042F}" dt="2025-09-09T11:18:50.461" v="400" actId="26606"/>
          <ac:spMkLst>
            <pc:docMk/>
            <pc:sldMk cId="0" sldId="259"/>
            <ac:spMk id="25" creationId="{0844A943-BF79-4FEA-ABB1-3BD54D236606}"/>
          </ac:spMkLst>
        </pc:spChg>
        <pc:spChg chg="add">
          <ac:chgData name="Elie Joseph Atell" userId="87289a7a-c759-4deb-9ef2-c727c4a8e73d" providerId="ADAL" clId="{EA78BAEE-EA69-45B7-B5B5-880BD257042F}" dt="2025-09-09T11:18:50.461" v="400" actId="26606"/>
          <ac:spMkLst>
            <pc:docMk/>
            <pc:sldMk cId="0" sldId="259"/>
            <ac:spMk id="27" creationId="{6437CC72-F4A8-4DC3-AFAB-D22C482C8100}"/>
          </ac:spMkLst>
        </pc:spChg>
        <pc:picChg chg="mod ord">
          <ac:chgData name="Elie Joseph Atell" userId="87289a7a-c759-4deb-9ef2-c727c4a8e73d" providerId="ADAL" clId="{EA78BAEE-EA69-45B7-B5B5-880BD257042F}" dt="2025-09-09T11:28:08.123" v="456" actId="1076"/>
          <ac:picMkLst>
            <pc:docMk/>
            <pc:sldMk cId="0" sldId="259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3:39.023" v="494" actId="207"/>
        <pc:sldMkLst>
          <pc:docMk/>
          <pc:sldMk cId="0" sldId="260"/>
        </pc:sldMkLst>
        <pc:spChg chg="mod">
          <ac:chgData name="Elie Joseph Atell" userId="87289a7a-c759-4deb-9ef2-c727c4a8e73d" providerId="ADAL" clId="{EA78BAEE-EA69-45B7-B5B5-880BD257042F}" dt="2025-09-09T11:33:39.023" v="494" actId="207"/>
          <ac:spMkLst>
            <pc:docMk/>
            <pc:sldMk cId="0" sldId="260"/>
            <ac:spMk id="3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29:15.065" v="472" actId="122"/>
          <ac:spMkLst>
            <pc:docMk/>
            <pc:sldMk cId="0" sldId="260"/>
            <ac:spMk id="5" creationId="{00000000-0000-0000-0000-000000000000}"/>
          </ac:spMkLst>
        </pc:spChg>
        <pc:picChg chg="mod">
          <ac:chgData name="Elie Joseph Atell" userId="87289a7a-c759-4deb-9ef2-c727c4a8e73d" providerId="ADAL" clId="{EA78BAEE-EA69-45B7-B5B5-880BD257042F}" dt="2025-09-09T11:29:36.115" v="474" actId="1076"/>
          <ac:picMkLst>
            <pc:docMk/>
            <pc:sldMk cId="0" sldId="260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3:45.534" v="496" actId="207"/>
        <pc:sldMkLst>
          <pc:docMk/>
          <pc:sldMk cId="0" sldId="261"/>
        </pc:sldMkLst>
        <pc:spChg chg="mod">
          <ac:chgData name="Elie Joseph Atell" userId="87289a7a-c759-4deb-9ef2-c727c4a8e73d" providerId="ADAL" clId="{EA78BAEE-EA69-45B7-B5B5-880BD257042F}" dt="2025-09-09T11:33:45.534" v="496" actId="207"/>
          <ac:spMkLst>
            <pc:docMk/>
            <pc:sldMk cId="0" sldId="261"/>
            <ac:spMk id="3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24:55.736" v="444" actId="27636"/>
          <ac:spMkLst>
            <pc:docMk/>
            <pc:sldMk cId="0" sldId="261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24:12.723" v="432" actId="26606"/>
          <ac:spMkLst>
            <pc:docMk/>
            <pc:sldMk cId="0" sldId="261"/>
            <ac:spMk id="10" creationId="{3346177D-ADC4-4968-B747-5CFCD390B5B9}"/>
          </ac:spMkLst>
        </pc:spChg>
        <pc:spChg chg="add">
          <ac:chgData name="Elie Joseph Atell" userId="87289a7a-c759-4deb-9ef2-c727c4a8e73d" providerId="ADAL" clId="{EA78BAEE-EA69-45B7-B5B5-880BD257042F}" dt="2025-09-09T11:24:12.723" v="432" actId="26606"/>
          <ac:spMkLst>
            <pc:docMk/>
            <pc:sldMk cId="0" sldId="261"/>
            <ac:spMk id="12" creationId="{0844A943-BF79-4FEA-ABB1-3BD54D236606}"/>
          </ac:spMkLst>
        </pc:spChg>
        <pc:spChg chg="add">
          <ac:chgData name="Elie Joseph Atell" userId="87289a7a-c759-4deb-9ef2-c727c4a8e73d" providerId="ADAL" clId="{EA78BAEE-EA69-45B7-B5B5-880BD257042F}" dt="2025-09-09T11:24:12.723" v="432" actId="26606"/>
          <ac:spMkLst>
            <pc:docMk/>
            <pc:sldMk cId="0" sldId="261"/>
            <ac:spMk id="14" creationId="{6437CC72-F4A8-4DC3-AFAB-D22C482C8100}"/>
          </ac:spMkLst>
        </pc:spChg>
        <pc:picChg chg="mod">
          <ac:chgData name="Elie Joseph Atell" userId="87289a7a-c759-4deb-9ef2-c727c4a8e73d" providerId="ADAL" clId="{EA78BAEE-EA69-45B7-B5B5-880BD257042F}" dt="2025-09-09T11:28:39.143" v="461" actId="1076"/>
          <ac:picMkLst>
            <pc:docMk/>
            <pc:sldMk cId="0" sldId="261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4:02.473" v="500" actId="403"/>
        <pc:sldMkLst>
          <pc:docMk/>
          <pc:sldMk cId="0" sldId="262"/>
        </pc:sldMkLst>
        <pc:spChg chg="mod">
          <ac:chgData name="Elie Joseph Atell" userId="87289a7a-c759-4deb-9ef2-c727c4a8e73d" providerId="ADAL" clId="{EA78BAEE-EA69-45B7-B5B5-880BD257042F}" dt="2025-09-09T11:34:02.473" v="500" actId="403"/>
          <ac:spMkLst>
            <pc:docMk/>
            <pc:sldMk cId="0" sldId="262"/>
            <ac:spMk id="3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0:55:48.931" v="136" actId="164"/>
          <ac:spMkLst>
            <pc:docMk/>
            <pc:sldMk cId="0" sldId="262"/>
            <ac:spMk id="5" creationId="{00000000-0000-0000-0000-000000000000}"/>
          </ac:spMkLst>
        </pc:spChg>
        <pc:grpChg chg="add mod">
          <ac:chgData name="Elie Joseph Atell" userId="87289a7a-c759-4deb-9ef2-c727c4a8e73d" providerId="ADAL" clId="{EA78BAEE-EA69-45B7-B5B5-880BD257042F}" dt="2025-09-09T11:32:10.107" v="478" actId="26606"/>
          <ac:grpSpMkLst>
            <pc:docMk/>
            <pc:sldMk cId="0" sldId="262"/>
            <ac:grpSpMk id="6" creationId="{ECE8D4FE-CD99-F8C4-137B-13E6D001431B}"/>
          </ac:grpSpMkLst>
        </pc:grpChg>
        <pc:picChg chg="mod">
          <ac:chgData name="Elie Joseph Atell" userId="87289a7a-c759-4deb-9ef2-c727c4a8e73d" providerId="ADAL" clId="{EA78BAEE-EA69-45B7-B5B5-880BD257042F}" dt="2025-09-09T11:04:07.936" v="289" actId="14100"/>
          <ac:picMkLst>
            <pc:docMk/>
            <pc:sldMk cId="0" sldId="262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4:09.860" v="501" actId="207"/>
        <pc:sldMkLst>
          <pc:docMk/>
          <pc:sldMk cId="0" sldId="263"/>
        </pc:sldMkLst>
        <pc:spChg chg="mod">
          <ac:chgData name="Elie Joseph Atell" userId="87289a7a-c759-4deb-9ef2-c727c4a8e73d" providerId="ADAL" clId="{EA78BAEE-EA69-45B7-B5B5-880BD257042F}" dt="2025-09-09T11:34:09.860" v="501" actId="207"/>
          <ac:spMkLst>
            <pc:docMk/>
            <pc:sldMk cId="0" sldId="263"/>
            <ac:spMk id="3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22:57.200" v="428" actId="1076"/>
          <ac:spMkLst>
            <pc:docMk/>
            <pc:sldMk cId="0" sldId="263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22:07.532" v="418" actId="26606"/>
          <ac:spMkLst>
            <pc:docMk/>
            <pc:sldMk cId="0" sldId="263"/>
            <ac:spMk id="10" creationId="{12609869-9E80-471B-A487-A53288E0E791}"/>
          </ac:spMkLst>
        </pc:spChg>
        <pc:spChg chg="add">
          <ac:chgData name="Elie Joseph Atell" userId="87289a7a-c759-4deb-9ef2-c727c4a8e73d" providerId="ADAL" clId="{EA78BAEE-EA69-45B7-B5B5-880BD257042F}" dt="2025-09-09T11:22:07.532" v="418" actId="26606"/>
          <ac:spMkLst>
            <pc:docMk/>
            <pc:sldMk cId="0" sldId="263"/>
            <ac:spMk id="12" creationId="{7004738A-9D34-43E8-97D2-CA0EED4F8BE0}"/>
          </ac:spMkLst>
        </pc:spChg>
        <pc:spChg chg="add">
          <ac:chgData name="Elie Joseph Atell" userId="87289a7a-c759-4deb-9ef2-c727c4a8e73d" providerId="ADAL" clId="{EA78BAEE-EA69-45B7-B5B5-880BD257042F}" dt="2025-09-09T11:22:07.532" v="418" actId="26606"/>
          <ac:spMkLst>
            <pc:docMk/>
            <pc:sldMk cId="0" sldId="263"/>
            <ac:spMk id="14" creationId="{B8B8D07F-F13E-443E-BA68-2D26672D76B9}"/>
          </ac:spMkLst>
        </pc:spChg>
        <pc:spChg chg="add">
          <ac:chgData name="Elie Joseph Atell" userId="87289a7a-c759-4deb-9ef2-c727c4a8e73d" providerId="ADAL" clId="{EA78BAEE-EA69-45B7-B5B5-880BD257042F}" dt="2025-09-09T11:22:07.532" v="418" actId="26606"/>
          <ac:spMkLst>
            <pc:docMk/>
            <pc:sldMk cId="0" sldId="263"/>
            <ac:spMk id="16" creationId="{2813A4FA-24A5-41ED-A534-3807D1B2F344}"/>
          </ac:spMkLst>
        </pc:spChg>
        <pc:spChg chg="add">
          <ac:chgData name="Elie Joseph Atell" userId="87289a7a-c759-4deb-9ef2-c727c4a8e73d" providerId="ADAL" clId="{EA78BAEE-EA69-45B7-B5B5-880BD257042F}" dt="2025-09-09T11:22:07.532" v="418" actId="26606"/>
          <ac:spMkLst>
            <pc:docMk/>
            <pc:sldMk cId="0" sldId="263"/>
            <ac:spMk id="18" creationId="{C3944F27-CA70-4E84-A51A-E6BF89558979}"/>
          </ac:spMkLst>
        </pc:spChg>
        <pc:picChg chg="mod ord">
          <ac:chgData name="Elie Joseph Atell" userId="87289a7a-c759-4deb-9ef2-c727c4a8e73d" providerId="ADAL" clId="{EA78BAEE-EA69-45B7-B5B5-880BD257042F}" dt="2025-09-09T11:22:13.938" v="420" actId="1076"/>
          <ac:picMkLst>
            <pc:docMk/>
            <pc:sldMk cId="0" sldId="263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4:17.551" v="502" actId="207"/>
        <pc:sldMkLst>
          <pc:docMk/>
          <pc:sldMk cId="0" sldId="264"/>
        </pc:sldMkLst>
        <pc:spChg chg="add del mod">
          <ac:chgData name="Elie Joseph Atell" userId="87289a7a-c759-4deb-9ef2-c727c4a8e73d" providerId="ADAL" clId="{EA78BAEE-EA69-45B7-B5B5-880BD257042F}" dt="2025-09-09T11:34:17.551" v="502" actId="207"/>
          <ac:spMkLst>
            <pc:docMk/>
            <pc:sldMk cId="0" sldId="264"/>
            <ac:spMk id="3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32:53.933" v="487" actId="27636"/>
          <ac:spMkLst>
            <pc:docMk/>
            <pc:sldMk cId="0" sldId="264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32:23.612" v="480" actId="26606"/>
          <ac:spMkLst>
            <pc:docMk/>
            <pc:sldMk cId="0" sldId="264"/>
            <ac:spMk id="7" creationId="{9427AF5F-9A0E-42B7-A252-FD64C9885F9C}"/>
          </ac:spMkLst>
        </pc:spChg>
        <pc:picChg chg="mod ord">
          <ac:chgData name="Elie Joseph Atell" userId="87289a7a-c759-4deb-9ef2-c727c4a8e73d" providerId="ADAL" clId="{EA78BAEE-EA69-45B7-B5B5-880BD257042F}" dt="2025-09-09T11:32:23.612" v="480" actId="26606"/>
          <ac:picMkLst>
            <pc:docMk/>
            <pc:sldMk cId="0" sldId="264"/>
            <ac:picMk id="4" creationId="{00000000-0000-0000-0000-000000000000}"/>
          </ac:picMkLst>
        </pc:picChg>
      </pc:sldChg>
      <pc:sldChg chg="addSp modSp mod setBg">
        <pc:chgData name="Elie Joseph Atell" userId="87289a7a-c759-4deb-9ef2-c727c4a8e73d" providerId="ADAL" clId="{EA78BAEE-EA69-45B7-B5B5-880BD257042F}" dt="2025-09-15T05:58:14.321" v="513" actId="113"/>
        <pc:sldMkLst>
          <pc:docMk/>
          <pc:sldMk cId="0" sldId="265"/>
        </pc:sldMkLst>
        <pc:spChg chg="mo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15T05:58:14.321" v="513" actId="113"/>
          <ac:spMkLst>
            <pc:docMk/>
            <pc:sldMk cId="0" sldId="265"/>
            <ac:spMk id="3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8" creationId="{1B15ED52-F352-441B-82BF-E0EA34836D08}"/>
          </ac:spMkLst>
        </pc:spChg>
        <pc:spChg chg="ad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10" creationId="{3B2E3793-BFE6-45A2-9B7B-E18844431C99}"/>
          </ac:spMkLst>
        </pc:spChg>
        <pc:spChg chg="ad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12" creationId="{BC4C4868-CB8F-4AF9-9CDB-8108F2C19B67}"/>
          </ac:spMkLst>
        </pc:spChg>
        <pc:spChg chg="ad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14" creationId="{375E0459-6403-40CD-989D-56A4407CA12E}"/>
          </ac:spMkLst>
        </pc:spChg>
        <pc:spChg chg="add">
          <ac:chgData name="Elie Joseph Atell" userId="87289a7a-c759-4deb-9ef2-c727c4a8e73d" providerId="ADAL" clId="{EA78BAEE-EA69-45B7-B5B5-880BD257042F}" dt="2025-09-09T11:13:15.075" v="344" actId="26606"/>
          <ac:spMkLst>
            <pc:docMk/>
            <pc:sldMk cId="0" sldId="265"/>
            <ac:spMk id="16" creationId="{53E5B1A8-3AC9-4BD1-9BBC-78CA94F2D1BA}"/>
          </ac:spMkLst>
        </pc:spChg>
      </pc:sldChg>
      <pc:sldChg chg="addSp delSp modSp mod setBg">
        <pc:chgData name="Elie Joseph Atell" userId="87289a7a-c759-4deb-9ef2-c727c4a8e73d" providerId="ADAL" clId="{EA78BAEE-EA69-45B7-B5B5-880BD257042F}" dt="2025-09-09T11:34:24.843" v="503" actId="207"/>
        <pc:sldMkLst>
          <pc:docMk/>
          <pc:sldMk cId="0" sldId="266"/>
        </pc:sldMkLst>
        <pc:spChg chg="mod">
          <ac:chgData name="Elie Joseph Atell" userId="87289a7a-c759-4deb-9ef2-c727c4a8e73d" providerId="ADAL" clId="{EA78BAEE-EA69-45B7-B5B5-880BD257042F}" dt="2025-09-09T11:34:24.843" v="503" actId="207"/>
          <ac:spMkLst>
            <pc:docMk/>
            <pc:sldMk cId="0" sldId="266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14:15.959" v="357" actId="1076"/>
          <ac:spMkLst>
            <pc:docMk/>
            <pc:sldMk cId="0" sldId="266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13:36.689" v="347" actId="26606"/>
          <ac:spMkLst>
            <pc:docMk/>
            <pc:sldMk cId="0" sldId="266"/>
            <ac:spMk id="10" creationId="{979E27D9-03C7-44E2-9FF8-15D0C8506AF7}"/>
          </ac:spMkLst>
        </pc:spChg>
        <pc:spChg chg="add">
          <ac:chgData name="Elie Joseph Atell" userId="87289a7a-c759-4deb-9ef2-c727c4a8e73d" providerId="ADAL" clId="{EA78BAEE-EA69-45B7-B5B5-880BD257042F}" dt="2025-09-09T11:13:36.689" v="347" actId="26606"/>
          <ac:spMkLst>
            <pc:docMk/>
            <pc:sldMk cId="0" sldId="266"/>
            <ac:spMk id="12" creationId="{EEBF1590-3B36-48EE-A89D-3B6F3CB256AB}"/>
          </ac:spMkLst>
        </pc:spChg>
        <pc:spChg chg="add">
          <ac:chgData name="Elie Joseph Atell" userId="87289a7a-c759-4deb-9ef2-c727c4a8e73d" providerId="ADAL" clId="{EA78BAEE-EA69-45B7-B5B5-880BD257042F}" dt="2025-09-09T11:13:36.689" v="347" actId="26606"/>
          <ac:spMkLst>
            <pc:docMk/>
            <pc:sldMk cId="0" sldId="266"/>
            <ac:spMk id="14" creationId="{AC8F6C8C-AB5A-4548-942D-E3FD40ACBC49}"/>
          </ac:spMkLst>
        </pc:spChg>
        <pc:picChg chg="mod ord">
          <ac:chgData name="Elie Joseph Atell" userId="87289a7a-c759-4deb-9ef2-c727c4a8e73d" providerId="ADAL" clId="{EA78BAEE-EA69-45B7-B5B5-880BD257042F}" dt="2025-09-09T11:13:54.150" v="353" actId="1076"/>
          <ac:picMkLst>
            <pc:docMk/>
            <pc:sldMk cId="0" sldId="266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4:38.713" v="506" actId="1076"/>
        <pc:sldMkLst>
          <pc:docMk/>
          <pc:sldMk cId="0" sldId="267"/>
        </pc:sldMkLst>
        <pc:spChg chg="mod">
          <ac:chgData name="Elie Joseph Atell" userId="87289a7a-c759-4deb-9ef2-c727c4a8e73d" providerId="ADAL" clId="{EA78BAEE-EA69-45B7-B5B5-880BD257042F}" dt="2025-09-09T11:34:29.048" v="504" actId="207"/>
          <ac:spMkLst>
            <pc:docMk/>
            <pc:sldMk cId="0" sldId="267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34:38.713" v="506" actId="1076"/>
          <ac:spMkLst>
            <pc:docMk/>
            <pc:sldMk cId="0" sldId="267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15:32.644" v="372" actId="26606"/>
          <ac:spMkLst>
            <pc:docMk/>
            <pc:sldMk cId="0" sldId="267"/>
            <ac:spMk id="23" creationId="{979E27D9-03C7-44E2-9FF8-15D0C8506AF7}"/>
          </ac:spMkLst>
        </pc:spChg>
        <pc:spChg chg="add">
          <ac:chgData name="Elie Joseph Atell" userId="87289a7a-c759-4deb-9ef2-c727c4a8e73d" providerId="ADAL" clId="{EA78BAEE-EA69-45B7-B5B5-880BD257042F}" dt="2025-09-09T11:15:32.644" v="372" actId="26606"/>
          <ac:spMkLst>
            <pc:docMk/>
            <pc:sldMk cId="0" sldId="267"/>
            <ac:spMk id="25" creationId="{EEBF1590-3B36-48EE-A89D-3B6F3CB256AB}"/>
          </ac:spMkLst>
        </pc:spChg>
        <pc:spChg chg="add">
          <ac:chgData name="Elie Joseph Atell" userId="87289a7a-c759-4deb-9ef2-c727c4a8e73d" providerId="ADAL" clId="{EA78BAEE-EA69-45B7-B5B5-880BD257042F}" dt="2025-09-09T11:15:32.644" v="372" actId="26606"/>
          <ac:spMkLst>
            <pc:docMk/>
            <pc:sldMk cId="0" sldId="267"/>
            <ac:spMk id="27" creationId="{AC8F6C8C-AB5A-4548-942D-E3FD40ACBC49}"/>
          </ac:spMkLst>
        </pc:spChg>
        <pc:picChg chg="mod ord">
          <ac:chgData name="Elie Joseph Atell" userId="87289a7a-c759-4deb-9ef2-c727c4a8e73d" providerId="ADAL" clId="{EA78BAEE-EA69-45B7-B5B5-880BD257042F}" dt="2025-09-09T11:16:09.371" v="380" actId="167"/>
          <ac:picMkLst>
            <pc:docMk/>
            <pc:sldMk cId="0" sldId="267"/>
            <ac:picMk id="4" creationId="{00000000-0000-0000-0000-000000000000}"/>
          </ac:picMkLst>
        </pc:picChg>
      </pc:sldChg>
      <pc:sldChg chg="addSp delSp modSp mod setBg">
        <pc:chgData name="Elie Joseph Atell" userId="87289a7a-c759-4deb-9ef2-c727c4a8e73d" providerId="ADAL" clId="{EA78BAEE-EA69-45B7-B5B5-880BD257042F}" dt="2025-09-09T11:34:49.155" v="510" actId="207"/>
        <pc:sldMkLst>
          <pc:docMk/>
          <pc:sldMk cId="0" sldId="268"/>
        </pc:sldMkLst>
        <pc:spChg chg="mod">
          <ac:chgData name="Elie Joseph Atell" userId="87289a7a-c759-4deb-9ef2-c727c4a8e73d" providerId="ADAL" clId="{EA78BAEE-EA69-45B7-B5B5-880BD257042F}" dt="2025-09-09T11:34:49.155" v="510" actId="207"/>
          <ac:spMkLst>
            <pc:docMk/>
            <pc:sldMk cId="0" sldId="268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34:44.269" v="508" actId="1076"/>
          <ac:spMkLst>
            <pc:docMk/>
            <pc:sldMk cId="0" sldId="268"/>
            <ac:spMk id="5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17:01.193" v="386" actId="26606"/>
          <ac:spMkLst>
            <pc:docMk/>
            <pc:sldMk cId="0" sldId="268"/>
            <ac:spMk id="10" creationId="{2596F992-698C-48C0-9D89-70DA4CE927EF}"/>
          </ac:spMkLst>
        </pc:spChg>
        <pc:spChg chg="add">
          <ac:chgData name="Elie Joseph Atell" userId="87289a7a-c759-4deb-9ef2-c727c4a8e73d" providerId="ADAL" clId="{EA78BAEE-EA69-45B7-B5B5-880BD257042F}" dt="2025-09-09T11:17:01.193" v="386" actId="26606"/>
          <ac:spMkLst>
            <pc:docMk/>
            <pc:sldMk cId="0" sldId="268"/>
            <ac:spMk id="12" creationId="{A344AAA5-41F4-4862-97EF-688D31DC7567}"/>
          </ac:spMkLst>
        </pc:spChg>
        <pc:spChg chg="add">
          <ac:chgData name="Elie Joseph Atell" userId="87289a7a-c759-4deb-9ef2-c727c4a8e73d" providerId="ADAL" clId="{EA78BAEE-EA69-45B7-B5B5-880BD257042F}" dt="2025-09-09T11:17:01.193" v="386" actId="26606"/>
          <ac:spMkLst>
            <pc:docMk/>
            <pc:sldMk cId="0" sldId="268"/>
            <ac:spMk id="14" creationId="{69E1A62C-2AAF-4B3E-8CDB-65E237080997}"/>
          </ac:spMkLst>
        </pc:spChg>
        <pc:picChg chg="mod ord">
          <ac:chgData name="Elie Joseph Atell" userId="87289a7a-c759-4deb-9ef2-c727c4a8e73d" providerId="ADAL" clId="{EA78BAEE-EA69-45B7-B5B5-880BD257042F}" dt="2025-09-09T11:17:35.353" v="392" actId="1076"/>
          <ac:picMkLst>
            <pc:docMk/>
            <pc:sldMk cId="0" sldId="268"/>
            <ac:picMk id="4" creationId="{00000000-0000-0000-0000-000000000000}"/>
          </ac:picMkLst>
        </pc:picChg>
      </pc:sldChg>
      <pc:sldChg chg="addSp modSp mod setBg">
        <pc:chgData name="Elie Joseph Atell" userId="87289a7a-c759-4deb-9ef2-c727c4a8e73d" providerId="ADAL" clId="{EA78BAEE-EA69-45B7-B5B5-880BD257042F}" dt="2025-09-15T05:58:23.996" v="515" actId="113"/>
        <pc:sldMkLst>
          <pc:docMk/>
          <pc:sldMk cId="0" sldId="269"/>
        </pc:sldMkLst>
        <pc:spChg chg="mo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15T05:58:23.996" v="515" actId="113"/>
          <ac:spMkLst>
            <pc:docMk/>
            <pc:sldMk cId="0" sldId="269"/>
            <ac:spMk id="3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8" creationId="{1B15ED52-F352-441B-82BF-E0EA34836D08}"/>
          </ac:spMkLst>
        </pc:spChg>
        <pc:spChg chg="ad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10" creationId="{3B2E3793-BFE6-45A2-9B7B-E18844431C99}"/>
          </ac:spMkLst>
        </pc:spChg>
        <pc:spChg chg="ad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12" creationId="{BC4C4868-CB8F-4AF9-9CDB-8108F2C19B67}"/>
          </ac:spMkLst>
        </pc:spChg>
        <pc:spChg chg="ad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14" creationId="{375E0459-6403-40CD-989D-56A4407CA12E}"/>
          </ac:spMkLst>
        </pc:spChg>
        <pc:spChg chg="add">
          <ac:chgData name="Elie Joseph Atell" userId="87289a7a-c759-4deb-9ef2-c727c4a8e73d" providerId="ADAL" clId="{EA78BAEE-EA69-45B7-B5B5-880BD257042F}" dt="2025-09-09T11:06:08.188" v="311" actId="26606"/>
          <ac:spMkLst>
            <pc:docMk/>
            <pc:sldMk cId="0" sldId="269"/>
            <ac:spMk id="16" creationId="{53E5B1A8-3AC9-4BD1-9BBC-78CA94F2D1BA}"/>
          </ac:spMkLst>
        </pc:spChg>
      </pc:sldChg>
      <pc:sldChg chg="addSp modSp mod setBg">
        <pc:chgData name="Elie Joseph Atell" userId="87289a7a-c759-4deb-9ef2-c727c4a8e73d" providerId="ADAL" clId="{EA78BAEE-EA69-45B7-B5B5-880BD257042F}" dt="2025-09-15T05:58:31.275" v="518" actId="113"/>
        <pc:sldMkLst>
          <pc:docMk/>
          <pc:sldMk cId="0" sldId="270"/>
        </pc:sldMkLst>
        <pc:spChg chg="mo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15T05:58:31.275" v="518" actId="113"/>
          <ac:spMkLst>
            <pc:docMk/>
            <pc:sldMk cId="0" sldId="270"/>
            <ac:spMk id="3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8" creationId="{DEE2AD96-B495-4E06-9291-B71706F728CB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10" creationId="{53CF6D67-C5A8-4ADD-9E8E-1E38CA1D3166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12" creationId="{86909FA0-B515-4681-B7A8-FA281D133B94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14" creationId="{21C9FE86-FCC3-4A31-AA1C-C882262B7FE7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16" creationId="{7D96243B-ECED-4B71-8E06-AE9A285EAD20}"/>
          </ac:spMkLst>
        </pc:spChg>
        <pc:spChg chg="add">
          <ac:chgData name="Elie Joseph Atell" userId="87289a7a-c759-4deb-9ef2-c727c4a8e73d" providerId="ADAL" clId="{EA78BAEE-EA69-45B7-B5B5-880BD257042F}" dt="2025-09-09T11:05:24.335" v="306" actId="26606"/>
          <ac:spMkLst>
            <pc:docMk/>
            <pc:sldMk cId="0" sldId="270"/>
            <ac:spMk id="18" creationId="{A09989E4-EFDC-4A90-A633-E0525FB4139E}"/>
          </ac:spMkLst>
        </pc:spChg>
      </pc:sldChg>
      <pc:sldChg chg="addSp modSp mod setBg">
        <pc:chgData name="Elie Joseph Atell" userId="87289a7a-c759-4deb-9ef2-c727c4a8e73d" providerId="ADAL" clId="{EA78BAEE-EA69-45B7-B5B5-880BD257042F}" dt="2025-09-09T11:05:43.416" v="310" actId="1076"/>
        <pc:sldMkLst>
          <pc:docMk/>
          <pc:sldMk cId="0" sldId="271"/>
        </pc:sldMkLst>
        <pc:spChg chg="mo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05:43.416" v="310" actId="1076"/>
          <ac:spMkLst>
            <pc:docMk/>
            <pc:sldMk cId="0" sldId="271"/>
            <ac:spMk id="3" creationId="{00000000-0000-0000-0000-000000000000}"/>
          </ac:spMkLst>
        </pc:spChg>
        <pc:spChg chg="ad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8" creationId="{1B15ED52-F352-441B-82BF-E0EA34836D08}"/>
          </ac:spMkLst>
        </pc:spChg>
        <pc:spChg chg="ad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10" creationId="{3B2E3793-BFE6-45A2-9B7B-E18844431C99}"/>
          </ac:spMkLst>
        </pc:spChg>
        <pc:spChg chg="ad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12" creationId="{BC4C4868-CB8F-4AF9-9CDB-8108F2C19B67}"/>
          </ac:spMkLst>
        </pc:spChg>
        <pc:spChg chg="ad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14" creationId="{375E0459-6403-40CD-989D-56A4407CA12E}"/>
          </ac:spMkLst>
        </pc:spChg>
        <pc:spChg chg="add">
          <ac:chgData name="Elie Joseph Atell" userId="87289a7a-c759-4deb-9ef2-c727c4a8e73d" providerId="ADAL" clId="{EA78BAEE-EA69-45B7-B5B5-880BD257042F}" dt="2025-09-09T11:05:35.597" v="307" actId="26606"/>
          <ac:spMkLst>
            <pc:docMk/>
            <pc:sldMk cId="0" sldId="271"/>
            <ac:spMk id="16" creationId="{53E5B1A8-3AC9-4BD1-9BBC-78CA94F2D1BA}"/>
          </ac:spMkLst>
        </pc:spChg>
      </pc:sldChg>
      <pc:sldChg chg="modSp mod">
        <pc:chgData name="Elie Joseph Atell" userId="87289a7a-c759-4deb-9ef2-c727c4a8e73d" providerId="ADAL" clId="{EA78BAEE-EA69-45B7-B5B5-880BD257042F}" dt="2025-09-09T11:34:59.332" v="511" actId="207"/>
        <pc:sldMkLst>
          <pc:docMk/>
          <pc:sldMk cId="0" sldId="272"/>
        </pc:sldMkLst>
        <pc:spChg chg="mod">
          <ac:chgData name="Elie Joseph Atell" userId="87289a7a-c759-4deb-9ef2-c727c4a8e73d" providerId="ADAL" clId="{EA78BAEE-EA69-45B7-B5B5-880BD257042F}" dt="2025-09-09T11:34:59.332" v="511" actId="207"/>
          <ac:spMkLst>
            <pc:docMk/>
            <pc:sldMk cId="0" sldId="272"/>
            <ac:spMk id="2" creationId="{00000000-0000-0000-0000-000000000000}"/>
          </ac:spMkLst>
        </pc:spChg>
        <pc:spChg chg="mod">
          <ac:chgData name="Elie Joseph Atell" userId="87289a7a-c759-4deb-9ef2-c727c4a8e73d" providerId="ADAL" clId="{EA78BAEE-EA69-45B7-B5B5-880BD257042F}" dt="2025-09-09T11:00:45.104" v="265" actId="27636"/>
          <ac:spMkLst>
            <pc:docMk/>
            <pc:sldMk cId="0" sldId="272"/>
            <ac:spMk id="3" creationId="{00000000-0000-0000-0000-000000000000}"/>
          </ac:spMkLst>
        </pc:spChg>
      </pc:sldChg>
      <pc:sldMasterChg chg="modSp modSldLayout">
        <pc:chgData name="Elie Joseph Atell" userId="87289a7a-c759-4deb-9ef2-c727c4a8e73d" providerId="ADAL" clId="{EA78BAEE-EA69-45B7-B5B5-880BD257042F}" dt="2025-09-09T11:21:25.605" v="417" actId="735"/>
        <pc:sldMasterMkLst>
          <pc:docMk/>
          <pc:sldMasterMk cId="2209977519" sldId="2147483648"/>
        </pc:sldMasterMkLst>
        <pc:sldLayoutChg chg="modSp">
          <pc:chgData name="Elie Joseph Atell" userId="87289a7a-c759-4deb-9ef2-c727c4a8e73d" providerId="ADAL" clId="{EA78BAEE-EA69-45B7-B5B5-880BD257042F}" dt="2025-09-09T11:20:46.004" v="416" actId="735"/>
          <pc:sldLayoutMkLst>
            <pc:docMk/>
            <pc:sldMasterMk cId="2209977519" sldId="2147483648"/>
            <pc:sldLayoutMk cId="727027711" sldId="2147483654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7C20A5-C0F3-48C0-9253-F2140555447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D954AC0E-150B-4F5A-BDA6-61E746E6F8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Middle East automotive industry valued at $112+ billion</a:t>
          </a:r>
        </a:p>
      </dgm:t>
    </dgm:pt>
    <dgm:pt modelId="{C83201D1-2F7F-43D5-856E-52F44F3003CD}" type="parTrans" cxnId="{6B705618-0BD8-4C12-8019-5843B7EC5DC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CDAD422-A6D9-47E6-93C3-9FD0649A43A8}" type="sibTrans" cxnId="{6B705618-0BD8-4C12-8019-5843B7EC5DC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122AD2F-DB62-4F1F-9ECB-E95C6F4FCA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90% of GCC vehicles sold through imports, creating parallel ecosystem</a:t>
          </a:r>
        </a:p>
      </dgm:t>
    </dgm:pt>
    <dgm:pt modelId="{C4A2A4CD-8568-40A1-91C9-0C04317A9EFD}" type="parTrans" cxnId="{481C0974-3FDE-4074-A458-44265B6A581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CD45BC1-B4B2-4E4D-9AEC-63BEC2B701CA}" type="sibTrans" cxnId="{481C0974-3FDE-4074-A458-44265B6A581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72A4811-85C7-4293-A8E1-244A497145A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Gray market circumvents traditional profit-maximization strategies</a:t>
          </a:r>
        </a:p>
      </dgm:t>
    </dgm:pt>
    <dgm:pt modelId="{D79E3C3F-A048-4C9F-A9C6-67554E68680E}" type="parTrans" cxnId="{94E279B5-89DF-4961-B474-B5D369F1F34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BFD16CA-7C9C-47C7-A65C-C485AF74520C}" type="sibTrans" cxnId="{94E279B5-89DF-4961-B474-B5D369F1F34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B0B30A2-7343-43BD-BAED-E4B01D3EBC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Saudi Arabia: 600,000+ annual registrations (50% of MENA region)</a:t>
          </a:r>
        </a:p>
      </dgm:t>
    </dgm:pt>
    <dgm:pt modelId="{3CE20E54-1E05-4C79-98D0-91362BDD7D90}" type="parTrans" cxnId="{0F27B3AF-EF67-412B-A576-57AA6209C54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42B1B60-801A-4D97-A01C-EE3FA5D8811B}" type="sibTrans" cxnId="{0F27B3AF-EF67-412B-A576-57AA6209C54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8DB56F4-1E60-452B-AC3B-BF4A6AF69B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Consumer savings of 20-30% driving adoption across all segments</a:t>
          </a:r>
        </a:p>
      </dgm:t>
    </dgm:pt>
    <dgm:pt modelId="{E658998B-3D8E-4017-88EB-C34AE1CFC844}" type="parTrans" cxnId="{DA338FF8-3B00-4018-86C1-6226E09CA00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D1DB067-158E-4C82-B7B1-91619FC3B243}" type="sibTrans" cxnId="{DA338FF8-3B00-4018-86C1-6226E09CA00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3E97C7C-53C1-462A-A9E3-817984711E9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Gray import vehicles operate legally outside manufacturers' official distribution networks while fundamentally reshaping consumer behavior, pricing strategies, and competitive dynamics across the region's largest automotive markets.</a:t>
          </a:r>
        </a:p>
      </dgm:t>
    </dgm:pt>
    <dgm:pt modelId="{4F0156AA-5875-420D-BB21-87E36F54546D}" type="parTrans" cxnId="{AD0E0718-747B-4765-8A24-37C02F0129D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CBAFC56-C891-454A-922C-B1BC99C13FDD}" type="sibTrans" cxnId="{AD0E0718-747B-4765-8A24-37C02F0129D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4F49B75-D7EE-4797-B34A-E8FBE7FED55D}" type="pres">
      <dgm:prSet presAssocID="{447C20A5-C0F3-48C0-9253-F21405554478}" presName="root" presStyleCnt="0">
        <dgm:presLayoutVars>
          <dgm:dir/>
          <dgm:resizeHandles val="exact"/>
        </dgm:presLayoutVars>
      </dgm:prSet>
      <dgm:spPr/>
    </dgm:pt>
    <dgm:pt modelId="{DC1C4637-0B21-460A-AABE-BBE3DEA613E2}" type="pres">
      <dgm:prSet presAssocID="{447C20A5-C0F3-48C0-9253-F21405554478}" presName="container" presStyleCnt="0">
        <dgm:presLayoutVars>
          <dgm:dir/>
          <dgm:resizeHandles val="exact"/>
        </dgm:presLayoutVars>
      </dgm:prSet>
      <dgm:spPr/>
    </dgm:pt>
    <dgm:pt modelId="{3E39527B-5FF9-4947-A72A-7285FD6E020E}" type="pres">
      <dgm:prSet presAssocID="{D954AC0E-150B-4F5A-BDA6-61E746E6F8A0}" presName="compNode" presStyleCnt="0"/>
      <dgm:spPr/>
    </dgm:pt>
    <dgm:pt modelId="{844DFE60-8267-4EB8-9C93-1E0F20BD0C1E}" type="pres">
      <dgm:prSet presAssocID="{D954AC0E-150B-4F5A-BDA6-61E746E6F8A0}" presName="iconBgRect" presStyleLbl="bgShp" presStyleIdx="0" presStyleCnt="6"/>
      <dgm:spPr/>
    </dgm:pt>
    <dgm:pt modelId="{93C46F97-1D03-4A11-AA83-08059E0FE29C}" type="pres">
      <dgm:prSet presAssocID="{D954AC0E-150B-4F5A-BDA6-61E746E6F8A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31243E9E-C6B5-4AF7-BDC7-8965025ABC94}" type="pres">
      <dgm:prSet presAssocID="{D954AC0E-150B-4F5A-BDA6-61E746E6F8A0}" presName="spaceRect" presStyleCnt="0"/>
      <dgm:spPr/>
    </dgm:pt>
    <dgm:pt modelId="{EE8F688F-3304-4E58-8365-B1ECC2F4A3B8}" type="pres">
      <dgm:prSet presAssocID="{D954AC0E-150B-4F5A-BDA6-61E746E6F8A0}" presName="textRect" presStyleLbl="revTx" presStyleIdx="0" presStyleCnt="6">
        <dgm:presLayoutVars>
          <dgm:chMax val="1"/>
          <dgm:chPref val="1"/>
        </dgm:presLayoutVars>
      </dgm:prSet>
      <dgm:spPr/>
    </dgm:pt>
    <dgm:pt modelId="{C4DA7DDB-2580-44FA-86CC-7481B5666223}" type="pres">
      <dgm:prSet presAssocID="{6CDAD422-A6D9-47E6-93C3-9FD0649A43A8}" presName="sibTrans" presStyleLbl="sibTrans2D1" presStyleIdx="0" presStyleCnt="0"/>
      <dgm:spPr/>
    </dgm:pt>
    <dgm:pt modelId="{083200D4-0C80-407C-8972-7D96E3B9373A}" type="pres">
      <dgm:prSet presAssocID="{A122AD2F-DB62-4F1F-9ECB-E95C6F4FCACA}" presName="compNode" presStyleCnt="0"/>
      <dgm:spPr/>
    </dgm:pt>
    <dgm:pt modelId="{10DDE7CA-4215-409F-B19C-76D9941F22E3}" type="pres">
      <dgm:prSet presAssocID="{A122AD2F-DB62-4F1F-9ECB-E95C6F4FCACA}" presName="iconBgRect" presStyleLbl="bgShp" presStyleIdx="1" presStyleCnt="6"/>
      <dgm:spPr/>
    </dgm:pt>
    <dgm:pt modelId="{90619605-A213-4187-973E-FD9B65C5D919}" type="pres">
      <dgm:prSet presAssocID="{A122AD2F-DB62-4F1F-9ECB-E95C6F4FCAC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 Car"/>
        </a:ext>
      </dgm:extLst>
    </dgm:pt>
    <dgm:pt modelId="{A9809175-D134-4045-B14A-75A4A16A02AF}" type="pres">
      <dgm:prSet presAssocID="{A122AD2F-DB62-4F1F-9ECB-E95C6F4FCACA}" presName="spaceRect" presStyleCnt="0"/>
      <dgm:spPr/>
    </dgm:pt>
    <dgm:pt modelId="{33759A8E-49BE-4285-93CA-1B20A9EBD8CC}" type="pres">
      <dgm:prSet presAssocID="{A122AD2F-DB62-4F1F-9ECB-E95C6F4FCACA}" presName="textRect" presStyleLbl="revTx" presStyleIdx="1" presStyleCnt="6">
        <dgm:presLayoutVars>
          <dgm:chMax val="1"/>
          <dgm:chPref val="1"/>
        </dgm:presLayoutVars>
      </dgm:prSet>
      <dgm:spPr/>
    </dgm:pt>
    <dgm:pt modelId="{CFC9DE4A-BA4C-4A3F-993B-43FFEEE45328}" type="pres">
      <dgm:prSet presAssocID="{BCD45BC1-B4B2-4E4D-9AEC-63BEC2B701CA}" presName="sibTrans" presStyleLbl="sibTrans2D1" presStyleIdx="0" presStyleCnt="0"/>
      <dgm:spPr/>
    </dgm:pt>
    <dgm:pt modelId="{3043D310-2D07-4802-8057-316A482F59E1}" type="pres">
      <dgm:prSet presAssocID="{172A4811-85C7-4293-A8E1-244A497145A4}" presName="compNode" presStyleCnt="0"/>
      <dgm:spPr/>
    </dgm:pt>
    <dgm:pt modelId="{A5EDB750-FBB4-4090-A428-96902DE30581}" type="pres">
      <dgm:prSet presAssocID="{172A4811-85C7-4293-A8E1-244A497145A4}" presName="iconBgRect" presStyleLbl="bgShp" presStyleIdx="2" presStyleCnt="6"/>
      <dgm:spPr/>
    </dgm:pt>
    <dgm:pt modelId="{69F45383-2A52-487F-BE8C-83FF17AE3D2A}" type="pres">
      <dgm:prSet presAssocID="{172A4811-85C7-4293-A8E1-244A497145A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d bars outline"/>
        </a:ext>
      </dgm:extLst>
    </dgm:pt>
    <dgm:pt modelId="{5EF04D5A-7610-40B1-8BCA-536ED586E6A8}" type="pres">
      <dgm:prSet presAssocID="{172A4811-85C7-4293-A8E1-244A497145A4}" presName="spaceRect" presStyleCnt="0"/>
      <dgm:spPr/>
    </dgm:pt>
    <dgm:pt modelId="{726E51C7-2EAB-4929-A07D-CDEB6E77701C}" type="pres">
      <dgm:prSet presAssocID="{172A4811-85C7-4293-A8E1-244A497145A4}" presName="textRect" presStyleLbl="revTx" presStyleIdx="2" presStyleCnt="6">
        <dgm:presLayoutVars>
          <dgm:chMax val="1"/>
          <dgm:chPref val="1"/>
        </dgm:presLayoutVars>
      </dgm:prSet>
      <dgm:spPr/>
    </dgm:pt>
    <dgm:pt modelId="{F351FA00-89FF-4683-8211-9A8ED139F24C}" type="pres">
      <dgm:prSet presAssocID="{7BFD16CA-7C9C-47C7-A65C-C485AF74520C}" presName="sibTrans" presStyleLbl="sibTrans2D1" presStyleIdx="0" presStyleCnt="0"/>
      <dgm:spPr/>
    </dgm:pt>
    <dgm:pt modelId="{BE376ADE-5866-4EF4-8B0E-72655095EA51}" type="pres">
      <dgm:prSet presAssocID="{1B0B30A2-7343-43BD-BAED-E4B01D3EBC9D}" presName="compNode" presStyleCnt="0"/>
      <dgm:spPr/>
    </dgm:pt>
    <dgm:pt modelId="{3D6970CA-E3D8-4BB4-B8E4-569984CD2625}" type="pres">
      <dgm:prSet presAssocID="{1B0B30A2-7343-43BD-BAED-E4B01D3EBC9D}" presName="iconBgRect" presStyleLbl="bgShp" presStyleIdx="3" presStyleCnt="6"/>
      <dgm:spPr/>
    </dgm:pt>
    <dgm:pt modelId="{4C361D16-B0ED-4E53-9CF4-E14486590EE5}" type="pres">
      <dgm:prSet presAssocID="{1B0B30A2-7343-43BD-BAED-E4B01D3EBC9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93A112CA-C75F-4D45-BF3E-5C9F40ED01BF}" type="pres">
      <dgm:prSet presAssocID="{1B0B30A2-7343-43BD-BAED-E4B01D3EBC9D}" presName="spaceRect" presStyleCnt="0"/>
      <dgm:spPr/>
    </dgm:pt>
    <dgm:pt modelId="{A690AB64-4553-474D-B364-6D9E8235FF41}" type="pres">
      <dgm:prSet presAssocID="{1B0B30A2-7343-43BD-BAED-E4B01D3EBC9D}" presName="textRect" presStyleLbl="revTx" presStyleIdx="3" presStyleCnt="6">
        <dgm:presLayoutVars>
          <dgm:chMax val="1"/>
          <dgm:chPref val="1"/>
        </dgm:presLayoutVars>
      </dgm:prSet>
      <dgm:spPr/>
    </dgm:pt>
    <dgm:pt modelId="{9DE06D76-4B1E-4676-A6D4-44673B7330F2}" type="pres">
      <dgm:prSet presAssocID="{342B1B60-801A-4D97-A01C-EE3FA5D8811B}" presName="sibTrans" presStyleLbl="sibTrans2D1" presStyleIdx="0" presStyleCnt="0"/>
      <dgm:spPr/>
    </dgm:pt>
    <dgm:pt modelId="{E4AC9CE4-8ACE-4703-9171-22FEF271CBC2}" type="pres">
      <dgm:prSet presAssocID="{78DB56F4-1E60-452B-AC3B-BF4A6AF69B34}" presName="compNode" presStyleCnt="0"/>
      <dgm:spPr/>
    </dgm:pt>
    <dgm:pt modelId="{ADC9253F-20B9-4B7A-80F3-9F8BCB8122D3}" type="pres">
      <dgm:prSet presAssocID="{78DB56F4-1E60-452B-AC3B-BF4A6AF69B34}" presName="iconBgRect" presStyleLbl="bgShp" presStyleIdx="4" presStyleCnt="6"/>
      <dgm:spPr/>
    </dgm:pt>
    <dgm:pt modelId="{14D8E249-04E3-4557-B566-1EFD6F6DF47D}" type="pres">
      <dgm:prSet presAssocID="{78DB56F4-1E60-452B-AC3B-BF4A6AF69B34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10203599-B968-48F4-B654-A6C712B31DEC}" type="pres">
      <dgm:prSet presAssocID="{78DB56F4-1E60-452B-AC3B-BF4A6AF69B34}" presName="spaceRect" presStyleCnt="0"/>
      <dgm:spPr/>
    </dgm:pt>
    <dgm:pt modelId="{A03EC6D9-6012-41BB-BE8F-B5F6F444BB29}" type="pres">
      <dgm:prSet presAssocID="{78DB56F4-1E60-452B-AC3B-BF4A6AF69B34}" presName="textRect" presStyleLbl="revTx" presStyleIdx="4" presStyleCnt="6">
        <dgm:presLayoutVars>
          <dgm:chMax val="1"/>
          <dgm:chPref val="1"/>
        </dgm:presLayoutVars>
      </dgm:prSet>
      <dgm:spPr/>
    </dgm:pt>
    <dgm:pt modelId="{06A73188-9E11-4E59-9326-E36D081FC5AE}" type="pres">
      <dgm:prSet presAssocID="{5D1DB067-158E-4C82-B7B1-91619FC3B243}" presName="sibTrans" presStyleLbl="sibTrans2D1" presStyleIdx="0" presStyleCnt="0"/>
      <dgm:spPr/>
    </dgm:pt>
    <dgm:pt modelId="{FA79A225-6C7F-4957-80E6-16494987D74B}" type="pres">
      <dgm:prSet presAssocID="{F3E97C7C-53C1-462A-A9E3-817984711E96}" presName="compNode" presStyleCnt="0"/>
      <dgm:spPr/>
    </dgm:pt>
    <dgm:pt modelId="{F51873FC-BE3A-4423-9FB5-3FF9041906C9}" type="pres">
      <dgm:prSet presAssocID="{F3E97C7C-53C1-462A-A9E3-817984711E96}" presName="iconBgRect" presStyleLbl="bgShp" presStyleIdx="5" presStyleCnt="6"/>
      <dgm:spPr/>
    </dgm:pt>
    <dgm:pt modelId="{F251C013-C8D7-40A0-955B-9B84EDD7844E}" type="pres">
      <dgm:prSet presAssocID="{F3E97C7C-53C1-462A-A9E3-817984711E96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ment Important with solid fill"/>
        </a:ext>
      </dgm:extLst>
    </dgm:pt>
    <dgm:pt modelId="{C0937487-2283-40F5-A379-5C32CCBE3ABC}" type="pres">
      <dgm:prSet presAssocID="{F3E97C7C-53C1-462A-A9E3-817984711E96}" presName="spaceRect" presStyleCnt="0"/>
      <dgm:spPr/>
    </dgm:pt>
    <dgm:pt modelId="{9EF65CAA-0542-49BB-8ED3-8C8B3DC9EDF5}" type="pres">
      <dgm:prSet presAssocID="{F3E97C7C-53C1-462A-A9E3-817984711E96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B6428310-0BB8-4B8D-8D8C-5E835D660F01}" type="presOf" srcId="{342B1B60-801A-4D97-A01C-EE3FA5D8811B}" destId="{9DE06D76-4B1E-4676-A6D4-44673B7330F2}" srcOrd="0" destOrd="0" presId="urn:microsoft.com/office/officeart/2018/2/layout/IconCircleList"/>
    <dgm:cxn modelId="{8B354C12-17B6-4780-A5E5-7FAC52C42EC8}" type="presOf" srcId="{7BFD16CA-7C9C-47C7-A65C-C485AF74520C}" destId="{F351FA00-89FF-4683-8211-9A8ED139F24C}" srcOrd="0" destOrd="0" presId="urn:microsoft.com/office/officeart/2018/2/layout/IconCircleList"/>
    <dgm:cxn modelId="{59143F16-4771-4FC5-9EB2-C52A0D38DDA7}" type="presOf" srcId="{1B0B30A2-7343-43BD-BAED-E4B01D3EBC9D}" destId="{A690AB64-4553-474D-B364-6D9E8235FF41}" srcOrd="0" destOrd="0" presId="urn:microsoft.com/office/officeart/2018/2/layout/IconCircleList"/>
    <dgm:cxn modelId="{AD0E0718-747B-4765-8A24-37C02F0129D6}" srcId="{447C20A5-C0F3-48C0-9253-F21405554478}" destId="{F3E97C7C-53C1-462A-A9E3-817984711E96}" srcOrd="5" destOrd="0" parTransId="{4F0156AA-5875-420D-BB21-87E36F54546D}" sibTransId="{DCBAFC56-C891-454A-922C-B1BC99C13FDD}"/>
    <dgm:cxn modelId="{6B705618-0BD8-4C12-8019-5843B7EC5DCB}" srcId="{447C20A5-C0F3-48C0-9253-F21405554478}" destId="{D954AC0E-150B-4F5A-BDA6-61E746E6F8A0}" srcOrd="0" destOrd="0" parTransId="{C83201D1-2F7F-43D5-856E-52F44F3003CD}" sibTransId="{6CDAD422-A6D9-47E6-93C3-9FD0649A43A8}"/>
    <dgm:cxn modelId="{399FAA6D-AD25-40AA-9BB5-205125DAED58}" type="presOf" srcId="{5D1DB067-158E-4C82-B7B1-91619FC3B243}" destId="{06A73188-9E11-4E59-9326-E36D081FC5AE}" srcOrd="0" destOrd="0" presId="urn:microsoft.com/office/officeart/2018/2/layout/IconCircleList"/>
    <dgm:cxn modelId="{481C0974-3FDE-4074-A458-44265B6A5815}" srcId="{447C20A5-C0F3-48C0-9253-F21405554478}" destId="{A122AD2F-DB62-4F1F-9ECB-E95C6F4FCACA}" srcOrd="1" destOrd="0" parTransId="{C4A2A4CD-8568-40A1-91C9-0C04317A9EFD}" sibTransId="{BCD45BC1-B4B2-4E4D-9AEC-63BEC2B701CA}"/>
    <dgm:cxn modelId="{3C75B757-C223-44CC-8E90-BAEBBCA6BE5B}" type="presOf" srcId="{A122AD2F-DB62-4F1F-9ECB-E95C6F4FCACA}" destId="{33759A8E-49BE-4285-93CA-1B20A9EBD8CC}" srcOrd="0" destOrd="0" presId="urn:microsoft.com/office/officeart/2018/2/layout/IconCircleList"/>
    <dgm:cxn modelId="{6E29D079-CC09-4905-B450-14439CB2A02D}" type="presOf" srcId="{D954AC0E-150B-4F5A-BDA6-61E746E6F8A0}" destId="{EE8F688F-3304-4E58-8365-B1ECC2F4A3B8}" srcOrd="0" destOrd="0" presId="urn:microsoft.com/office/officeart/2018/2/layout/IconCircleList"/>
    <dgm:cxn modelId="{83764581-FE22-4AAC-88BF-EE59A225B8B5}" type="presOf" srcId="{447C20A5-C0F3-48C0-9253-F21405554478}" destId="{44F49B75-D7EE-4797-B34A-E8FBE7FED55D}" srcOrd="0" destOrd="0" presId="urn:microsoft.com/office/officeart/2018/2/layout/IconCircleList"/>
    <dgm:cxn modelId="{9E47068D-800D-4470-877D-E43A9198A071}" type="presOf" srcId="{6CDAD422-A6D9-47E6-93C3-9FD0649A43A8}" destId="{C4DA7DDB-2580-44FA-86CC-7481B5666223}" srcOrd="0" destOrd="0" presId="urn:microsoft.com/office/officeart/2018/2/layout/IconCircleList"/>
    <dgm:cxn modelId="{0F27B3AF-EF67-412B-A576-57AA6209C545}" srcId="{447C20A5-C0F3-48C0-9253-F21405554478}" destId="{1B0B30A2-7343-43BD-BAED-E4B01D3EBC9D}" srcOrd="3" destOrd="0" parTransId="{3CE20E54-1E05-4C79-98D0-91362BDD7D90}" sibTransId="{342B1B60-801A-4D97-A01C-EE3FA5D8811B}"/>
    <dgm:cxn modelId="{CB08C2AF-02C1-4E24-A80E-3C96214D9D3D}" type="presOf" srcId="{BCD45BC1-B4B2-4E4D-9AEC-63BEC2B701CA}" destId="{CFC9DE4A-BA4C-4A3F-993B-43FFEEE45328}" srcOrd="0" destOrd="0" presId="urn:microsoft.com/office/officeart/2018/2/layout/IconCircleList"/>
    <dgm:cxn modelId="{94E279B5-89DF-4961-B474-B5D369F1F349}" srcId="{447C20A5-C0F3-48C0-9253-F21405554478}" destId="{172A4811-85C7-4293-A8E1-244A497145A4}" srcOrd="2" destOrd="0" parTransId="{D79E3C3F-A048-4C9F-A9C6-67554E68680E}" sibTransId="{7BFD16CA-7C9C-47C7-A65C-C485AF74520C}"/>
    <dgm:cxn modelId="{A6B0C8EE-7DAB-4FF2-A574-8AFAB874495D}" type="presOf" srcId="{F3E97C7C-53C1-462A-A9E3-817984711E96}" destId="{9EF65CAA-0542-49BB-8ED3-8C8B3DC9EDF5}" srcOrd="0" destOrd="0" presId="urn:microsoft.com/office/officeart/2018/2/layout/IconCircleList"/>
    <dgm:cxn modelId="{07AD39F5-41D3-4CD8-B181-814954111D68}" type="presOf" srcId="{172A4811-85C7-4293-A8E1-244A497145A4}" destId="{726E51C7-2EAB-4929-A07D-CDEB6E77701C}" srcOrd="0" destOrd="0" presId="urn:microsoft.com/office/officeart/2018/2/layout/IconCircleList"/>
    <dgm:cxn modelId="{B1527BF6-8F08-4D34-8B18-BABE13923285}" type="presOf" srcId="{78DB56F4-1E60-452B-AC3B-BF4A6AF69B34}" destId="{A03EC6D9-6012-41BB-BE8F-B5F6F444BB29}" srcOrd="0" destOrd="0" presId="urn:microsoft.com/office/officeart/2018/2/layout/IconCircleList"/>
    <dgm:cxn modelId="{DA338FF8-3B00-4018-86C1-6226E09CA006}" srcId="{447C20A5-C0F3-48C0-9253-F21405554478}" destId="{78DB56F4-1E60-452B-AC3B-BF4A6AF69B34}" srcOrd="4" destOrd="0" parTransId="{E658998B-3D8E-4017-88EB-C34AE1CFC844}" sibTransId="{5D1DB067-158E-4C82-B7B1-91619FC3B243}"/>
    <dgm:cxn modelId="{EE53F985-825D-4FFF-9560-51A459F6B3D8}" type="presParOf" srcId="{44F49B75-D7EE-4797-B34A-E8FBE7FED55D}" destId="{DC1C4637-0B21-460A-AABE-BBE3DEA613E2}" srcOrd="0" destOrd="0" presId="urn:microsoft.com/office/officeart/2018/2/layout/IconCircleList"/>
    <dgm:cxn modelId="{EB817070-AF46-43E0-9F15-6F39428CE3FA}" type="presParOf" srcId="{DC1C4637-0B21-460A-AABE-BBE3DEA613E2}" destId="{3E39527B-5FF9-4947-A72A-7285FD6E020E}" srcOrd="0" destOrd="0" presId="urn:microsoft.com/office/officeart/2018/2/layout/IconCircleList"/>
    <dgm:cxn modelId="{2910DD43-95A7-4CC0-ADF6-3BCBCFE70764}" type="presParOf" srcId="{3E39527B-5FF9-4947-A72A-7285FD6E020E}" destId="{844DFE60-8267-4EB8-9C93-1E0F20BD0C1E}" srcOrd="0" destOrd="0" presId="urn:microsoft.com/office/officeart/2018/2/layout/IconCircleList"/>
    <dgm:cxn modelId="{A195EAEC-FE0B-47B4-A646-55A4AE980A6E}" type="presParOf" srcId="{3E39527B-5FF9-4947-A72A-7285FD6E020E}" destId="{93C46F97-1D03-4A11-AA83-08059E0FE29C}" srcOrd="1" destOrd="0" presId="urn:microsoft.com/office/officeart/2018/2/layout/IconCircleList"/>
    <dgm:cxn modelId="{7CD32DE5-2754-44D2-A465-75A2C424EE7B}" type="presParOf" srcId="{3E39527B-5FF9-4947-A72A-7285FD6E020E}" destId="{31243E9E-C6B5-4AF7-BDC7-8965025ABC94}" srcOrd="2" destOrd="0" presId="urn:microsoft.com/office/officeart/2018/2/layout/IconCircleList"/>
    <dgm:cxn modelId="{E5AA5B3B-1AFD-4DEF-99A7-F345B461FD28}" type="presParOf" srcId="{3E39527B-5FF9-4947-A72A-7285FD6E020E}" destId="{EE8F688F-3304-4E58-8365-B1ECC2F4A3B8}" srcOrd="3" destOrd="0" presId="urn:microsoft.com/office/officeart/2018/2/layout/IconCircleList"/>
    <dgm:cxn modelId="{91FFE415-0C58-4B21-8BE1-01ADC6537BA9}" type="presParOf" srcId="{DC1C4637-0B21-460A-AABE-BBE3DEA613E2}" destId="{C4DA7DDB-2580-44FA-86CC-7481B5666223}" srcOrd="1" destOrd="0" presId="urn:microsoft.com/office/officeart/2018/2/layout/IconCircleList"/>
    <dgm:cxn modelId="{2290848C-FDC4-4534-9CEF-76E0D4690861}" type="presParOf" srcId="{DC1C4637-0B21-460A-AABE-BBE3DEA613E2}" destId="{083200D4-0C80-407C-8972-7D96E3B9373A}" srcOrd="2" destOrd="0" presId="urn:microsoft.com/office/officeart/2018/2/layout/IconCircleList"/>
    <dgm:cxn modelId="{B7DF18DD-2330-4FE0-A132-F1396FC23943}" type="presParOf" srcId="{083200D4-0C80-407C-8972-7D96E3B9373A}" destId="{10DDE7CA-4215-409F-B19C-76D9941F22E3}" srcOrd="0" destOrd="0" presId="urn:microsoft.com/office/officeart/2018/2/layout/IconCircleList"/>
    <dgm:cxn modelId="{3170DAEB-B7C7-4F10-A8D8-DA3248DC173B}" type="presParOf" srcId="{083200D4-0C80-407C-8972-7D96E3B9373A}" destId="{90619605-A213-4187-973E-FD9B65C5D919}" srcOrd="1" destOrd="0" presId="urn:microsoft.com/office/officeart/2018/2/layout/IconCircleList"/>
    <dgm:cxn modelId="{362B899A-37D4-4120-9847-1F7964AA7F87}" type="presParOf" srcId="{083200D4-0C80-407C-8972-7D96E3B9373A}" destId="{A9809175-D134-4045-B14A-75A4A16A02AF}" srcOrd="2" destOrd="0" presId="urn:microsoft.com/office/officeart/2018/2/layout/IconCircleList"/>
    <dgm:cxn modelId="{3A2F2298-22CF-4935-AF40-FADA39B643A1}" type="presParOf" srcId="{083200D4-0C80-407C-8972-7D96E3B9373A}" destId="{33759A8E-49BE-4285-93CA-1B20A9EBD8CC}" srcOrd="3" destOrd="0" presId="urn:microsoft.com/office/officeart/2018/2/layout/IconCircleList"/>
    <dgm:cxn modelId="{56BD6AAB-63B0-464C-BE4E-4421C809C13B}" type="presParOf" srcId="{DC1C4637-0B21-460A-AABE-BBE3DEA613E2}" destId="{CFC9DE4A-BA4C-4A3F-993B-43FFEEE45328}" srcOrd="3" destOrd="0" presId="urn:microsoft.com/office/officeart/2018/2/layout/IconCircleList"/>
    <dgm:cxn modelId="{ACD0210C-476B-46D8-9B73-9D650EB9D7A7}" type="presParOf" srcId="{DC1C4637-0B21-460A-AABE-BBE3DEA613E2}" destId="{3043D310-2D07-4802-8057-316A482F59E1}" srcOrd="4" destOrd="0" presId="urn:microsoft.com/office/officeart/2018/2/layout/IconCircleList"/>
    <dgm:cxn modelId="{F86AF7E8-6CD4-4A63-9523-A27F2185E92C}" type="presParOf" srcId="{3043D310-2D07-4802-8057-316A482F59E1}" destId="{A5EDB750-FBB4-4090-A428-96902DE30581}" srcOrd="0" destOrd="0" presId="urn:microsoft.com/office/officeart/2018/2/layout/IconCircleList"/>
    <dgm:cxn modelId="{36E6D689-DF9C-4485-AA36-872D5F7B9DED}" type="presParOf" srcId="{3043D310-2D07-4802-8057-316A482F59E1}" destId="{69F45383-2A52-487F-BE8C-83FF17AE3D2A}" srcOrd="1" destOrd="0" presId="urn:microsoft.com/office/officeart/2018/2/layout/IconCircleList"/>
    <dgm:cxn modelId="{1AD8AB86-6568-44E3-A3BD-23F3C1474E3A}" type="presParOf" srcId="{3043D310-2D07-4802-8057-316A482F59E1}" destId="{5EF04D5A-7610-40B1-8BCA-536ED586E6A8}" srcOrd="2" destOrd="0" presId="urn:microsoft.com/office/officeart/2018/2/layout/IconCircleList"/>
    <dgm:cxn modelId="{446A5897-3294-4C13-8AD3-5F5516BADD0B}" type="presParOf" srcId="{3043D310-2D07-4802-8057-316A482F59E1}" destId="{726E51C7-2EAB-4929-A07D-CDEB6E77701C}" srcOrd="3" destOrd="0" presId="urn:microsoft.com/office/officeart/2018/2/layout/IconCircleList"/>
    <dgm:cxn modelId="{947566F5-EE80-4288-B1EE-E5FAE0E48F43}" type="presParOf" srcId="{DC1C4637-0B21-460A-AABE-BBE3DEA613E2}" destId="{F351FA00-89FF-4683-8211-9A8ED139F24C}" srcOrd="5" destOrd="0" presId="urn:microsoft.com/office/officeart/2018/2/layout/IconCircleList"/>
    <dgm:cxn modelId="{DB9443C9-6BC2-461A-9A01-DAA12C66FE12}" type="presParOf" srcId="{DC1C4637-0B21-460A-AABE-BBE3DEA613E2}" destId="{BE376ADE-5866-4EF4-8B0E-72655095EA51}" srcOrd="6" destOrd="0" presId="urn:microsoft.com/office/officeart/2018/2/layout/IconCircleList"/>
    <dgm:cxn modelId="{7AD3FE78-FC7B-4C9A-B948-5A5B1EAE4BA3}" type="presParOf" srcId="{BE376ADE-5866-4EF4-8B0E-72655095EA51}" destId="{3D6970CA-E3D8-4BB4-B8E4-569984CD2625}" srcOrd="0" destOrd="0" presId="urn:microsoft.com/office/officeart/2018/2/layout/IconCircleList"/>
    <dgm:cxn modelId="{B5C99E72-298D-465F-AB30-009A84A1BE33}" type="presParOf" srcId="{BE376ADE-5866-4EF4-8B0E-72655095EA51}" destId="{4C361D16-B0ED-4E53-9CF4-E14486590EE5}" srcOrd="1" destOrd="0" presId="urn:microsoft.com/office/officeart/2018/2/layout/IconCircleList"/>
    <dgm:cxn modelId="{B3EE9213-5B6C-4704-9875-E2D95AECAD40}" type="presParOf" srcId="{BE376ADE-5866-4EF4-8B0E-72655095EA51}" destId="{93A112CA-C75F-4D45-BF3E-5C9F40ED01BF}" srcOrd="2" destOrd="0" presId="urn:microsoft.com/office/officeart/2018/2/layout/IconCircleList"/>
    <dgm:cxn modelId="{463AE134-EBF9-4DA7-A838-F2DDA9CA9116}" type="presParOf" srcId="{BE376ADE-5866-4EF4-8B0E-72655095EA51}" destId="{A690AB64-4553-474D-B364-6D9E8235FF41}" srcOrd="3" destOrd="0" presId="urn:microsoft.com/office/officeart/2018/2/layout/IconCircleList"/>
    <dgm:cxn modelId="{5C0DF795-F7EC-4E85-85FC-8ED73087B111}" type="presParOf" srcId="{DC1C4637-0B21-460A-AABE-BBE3DEA613E2}" destId="{9DE06D76-4B1E-4676-A6D4-44673B7330F2}" srcOrd="7" destOrd="0" presId="urn:microsoft.com/office/officeart/2018/2/layout/IconCircleList"/>
    <dgm:cxn modelId="{BA6DB76E-BF67-4334-9256-3569F479F2AD}" type="presParOf" srcId="{DC1C4637-0B21-460A-AABE-BBE3DEA613E2}" destId="{E4AC9CE4-8ACE-4703-9171-22FEF271CBC2}" srcOrd="8" destOrd="0" presId="urn:microsoft.com/office/officeart/2018/2/layout/IconCircleList"/>
    <dgm:cxn modelId="{62C94772-D90B-418D-A4C1-85023B00FCA9}" type="presParOf" srcId="{E4AC9CE4-8ACE-4703-9171-22FEF271CBC2}" destId="{ADC9253F-20B9-4B7A-80F3-9F8BCB8122D3}" srcOrd="0" destOrd="0" presId="urn:microsoft.com/office/officeart/2018/2/layout/IconCircleList"/>
    <dgm:cxn modelId="{5DE32F08-A508-48FD-916D-04C7074E4026}" type="presParOf" srcId="{E4AC9CE4-8ACE-4703-9171-22FEF271CBC2}" destId="{14D8E249-04E3-4557-B566-1EFD6F6DF47D}" srcOrd="1" destOrd="0" presId="urn:microsoft.com/office/officeart/2018/2/layout/IconCircleList"/>
    <dgm:cxn modelId="{EBA75551-3B4A-47F4-B362-EBA128B7A3DA}" type="presParOf" srcId="{E4AC9CE4-8ACE-4703-9171-22FEF271CBC2}" destId="{10203599-B968-48F4-B654-A6C712B31DEC}" srcOrd="2" destOrd="0" presId="urn:microsoft.com/office/officeart/2018/2/layout/IconCircleList"/>
    <dgm:cxn modelId="{6073CB93-39E4-4A39-A625-ADB77E5C51D0}" type="presParOf" srcId="{E4AC9CE4-8ACE-4703-9171-22FEF271CBC2}" destId="{A03EC6D9-6012-41BB-BE8F-B5F6F444BB29}" srcOrd="3" destOrd="0" presId="urn:microsoft.com/office/officeart/2018/2/layout/IconCircleList"/>
    <dgm:cxn modelId="{E9CEEC4D-BD0E-42B2-8D17-C88393F993C5}" type="presParOf" srcId="{DC1C4637-0B21-460A-AABE-BBE3DEA613E2}" destId="{06A73188-9E11-4E59-9326-E36D081FC5AE}" srcOrd="9" destOrd="0" presId="urn:microsoft.com/office/officeart/2018/2/layout/IconCircleList"/>
    <dgm:cxn modelId="{6E8B3D39-BF9A-44BF-8EA4-EF84339B3A62}" type="presParOf" srcId="{DC1C4637-0B21-460A-AABE-BBE3DEA613E2}" destId="{FA79A225-6C7F-4957-80E6-16494987D74B}" srcOrd="10" destOrd="0" presId="urn:microsoft.com/office/officeart/2018/2/layout/IconCircleList"/>
    <dgm:cxn modelId="{2269AF6C-DAF0-4220-808D-16322B36AF7B}" type="presParOf" srcId="{FA79A225-6C7F-4957-80E6-16494987D74B}" destId="{F51873FC-BE3A-4423-9FB5-3FF9041906C9}" srcOrd="0" destOrd="0" presId="urn:microsoft.com/office/officeart/2018/2/layout/IconCircleList"/>
    <dgm:cxn modelId="{4E45BC75-0A3F-4B28-969E-466091ADB87C}" type="presParOf" srcId="{FA79A225-6C7F-4957-80E6-16494987D74B}" destId="{F251C013-C8D7-40A0-955B-9B84EDD7844E}" srcOrd="1" destOrd="0" presId="urn:microsoft.com/office/officeart/2018/2/layout/IconCircleList"/>
    <dgm:cxn modelId="{4233EC8C-0A0E-4A0B-A5E4-021FD5CB42FD}" type="presParOf" srcId="{FA79A225-6C7F-4957-80E6-16494987D74B}" destId="{C0937487-2283-40F5-A379-5C32CCBE3ABC}" srcOrd="2" destOrd="0" presId="urn:microsoft.com/office/officeart/2018/2/layout/IconCircleList"/>
    <dgm:cxn modelId="{FEE54A14-8EFF-4BF0-AF4B-1DB77E03F729}" type="presParOf" srcId="{FA79A225-6C7F-4957-80E6-16494987D74B}" destId="{9EF65CAA-0542-49BB-8ED3-8C8B3DC9EDF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DFE60-8267-4EB8-9C93-1E0F20BD0C1E}">
      <dsp:nvSpPr>
        <dsp:cNvPr id="0" name=""/>
        <dsp:cNvSpPr/>
      </dsp:nvSpPr>
      <dsp:spPr>
        <a:xfrm>
          <a:off x="204660" y="828439"/>
          <a:ext cx="911574" cy="9115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C46F97-1D03-4A11-AA83-08059E0FE29C}">
      <dsp:nvSpPr>
        <dsp:cNvPr id="0" name=""/>
        <dsp:cNvSpPr/>
      </dsp:nvSpPr>
      <dsp:spPr>
        <a:xfrm>
          <a:off x="396091" y="1019870"/>
          <a:ext cx="528713" cy="5287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F688F-3304-4E58-8365-B1ECC2F4A3B8}">
      <dsp:nvSpPr>
        <dsp:cNvPr id="0" name=""/>
        <dsp:cNvSpPr/>
      </dsp:nvSpPr>
      <dsp:spPr>
        <a:xfrm>
          <a:off x="1311572" y="828439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Middle East automotive industry valued at $112+ billion</a:t>
          </a:r>
        </a:p>
      </dsp:txBody>
      <dsp:txXfrm>
        <a:off x="1311572" y="828439"/>
        <a:ext cx="2148711" cy="911574"/>
      </dsp:txXfrm>
    </dsp:sp>
    <dsp:sp modelId="{10DDE7CA-4215-409F-B19C-76D9941F22E3}">
      <dsp:nvSpPr>
        <dsp:cNvPr id="0" name=""/>
        <dsp:cNvSpPr/>
      </dsp:nvSpPr>
      <dsp:spPr>
        <a:xfrm>
          <a:off x="3834680" y="828439"/>
          <a:ext cx="911574" cy="9115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19605-A213-4187-973E-FD9B65C5D919}">
      <dsp:nvSpPr>
        <dsp:cNvPr id="0" name=""/>
        <dsp:cNvSpPr/>
      </dsp:nvSpPr>
      <dsp:spPr>
        <a:xfrm>
          <a:off x="4026110" y="1019870"/>
          <a:ext cx="528713" cy="5287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759A8E-49BE-4285-93CA-1B20A9EBD8CC}">
      <dsp:nvSpPr>
        <dsp:cNvPr id="0" name=""/>
        <dsp:cNvSpPr/>
      </dsp:nvSpPr>
      <dsp:spPr>
        <a:xfrm>
          <a:off x="4941591" y="828439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90% of GCC vehicles sold through imports, creating parallel ecosystem</a:t>
          </a:r>
        </a:p>
      </dsp:txBody>
      <dsp:txXfrm>
        <a:off x="4941591" y="828439"/>
        <a:ext cx="2148711" cy="911574"/>
      </dsp:txXfrm>
    </dsp:sp>
    <dsp:sp modelId="{A5EDB750-FBB4-4090-A428-96902DE30581}">
      <dsp:nvSpPr>
        <dsp:cNvPr id="0" name=""/>
        <dsp:cNvSpPr/>
      </dsp:nvSpPr>
      <dsp:spPr>
        <a:xfrm>
          <a:off x="7464699" y="828439"/>
          <a:ext cx="911574" cy="9115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45383-2A52-487F-BE8C-83FF17AE3D2A}">
      <dsp:nvSpPr>
        <dsp:cNvPr id="0" name=""/>
        <dsp:cNvSpPr/>
      </dsp:nvSpPr>
      <dsp:spPr>
        <a:xfrm>
          <a:off x="7656130" y="1019870"/>
          <a:ext cx="528713" cy="5287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E51C7-2EAB-4929-A07D-CDEB6E77701C}">
      <dsp:nvSpPr>
        <dsp:cNvPr id="0" name=""/>
        <dsp:cNvSpPr/>
      </dsp:nvSpPr>
      <dsp:spPr>
        <a:xfrm>
          <a:off x="8571611" y="828439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Gray market circumvents traditional profit-maximization strategies</a:t>
          </a:r>
        </a:p>
      </dsp:txBody>
      <dsp:txXfrm>
        <a:off x="8571611" y="828439"/>
        <a:ext cx="2148711" cy="911574"/>
      </dsp:txXfrm>
    </dsp:sp>
    <dsp:sp modelId="{3D6970CA-E3D8-4BB4-B8E4-569984CD2625}">
      <dsp:nvSpPr>
        <dsp:cNvPr id="0" name=""/>
        <dsp:cNvSpPr/>
      </dsp:nvSpPr>
      <dsp:spPr>
        <a:xfrm>
          <a:off x="204660" y="2452790"/>
          <a:ext cx="911574" cy="9115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361D16-B0ED-4E53-9CF4-E14486590EE5}">
      <dsp:nvSpPr>
        <dsp:cNvPr id="0" name=""/>
        <dsp:cNvSpPr/>
      </dsp:nvSpPr>
      <dsp:spPr>
        <a:xfrm>
          <a:off x="396091" y="2644221"/>
          <a:ext cx="528713" cy="5287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90AB64-4553-474D-B364-6D9E8235FF41}">
      <dsp:nvSpPr>
        <dsp:cNvPr id="0" name=""/>
        <dsp:cNvSpPr/>
      </dsp:nvSpPr>
      <dsp:spPr>
        <a:xfrm>
          <a:off x="1311572" y="2452790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Saudi Arabia: 600,000+ annual registrations (50% of MENA region)</a:t>
          </a:r>
        </a:p>
      </dsp:txBody>
      <dsp:txXfrm>
        <a:off x="1311572" y="2452790"/>
        <a:ext cx="2148711" cy="911574"/>
      </dsp:txXfrm>
    </dsp:sp>
    <dsp:sp modelId="{ADC9253F-20B9-4B7A-80F3-9F8BCB8122D3}">
      <dsp:nvSpPr>
        <dsp:cNvPr id="0" name=""/>
        <dsp:cNvSpPr/>
      </dsp:nvSpPr>
      <dsp:spPr>
        <a:xfrm>
          <a:off x="3834680" y="2452790"/>
          <a:ext cx="911574" cy="9115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8E249-04E3-4557-B566-1EFD6F6DF47D}">
      <dsp:nvSpPr>
        <dsp:cNvPr id="0" name=""/>
        <dsp:cNvSpPr/>
      </dsp:nvSpPr>
      <dsp:spPr>
        <a:xfrm>
          <a:off x="4026110" y="2644221"/>
          <a:ext cx="528713" cy="52871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3EC6D9-6012-41BB-BE8F-B5F6F444BB29}">
      <dsp:nvSpPr>
        <dsp:cNvPr id="0" name=""/>
        <dsp:cNvSpPr/>
      </dsp:nvSpPr>
      <dsp:spPr>
        <a:xfrm>
          <a:off x="4941591" y="2452790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Consumer savings of 20-30% driving adoption across all segments</a:t>
          </a:r>
        </a:p>
      </dsp:txBody>
      <dsp:txXfrm>
        <a:off x="4941591" y="2452790"/>
        <a:ext cx="2148711" cy="911574"/>
      </dsp:txXfrm>
    </dsp:sp>
    <dsp:sp modelId="{F51873FC-BE3A-4423-9FB5-3FF9041906C9}">
      <dsp:nvSpPr>
        <dsp:cNvPr id="0" name=""/>
        <dsp:cNvSpPr/>
      </dsp:nvSpPr>
      <dsp:spPr>
        <a:xfrm>
          <a:off x="7464699" y="2452790"/>
          <a:ext cx="911574" cy="9115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1C013-C8D7-40A0-955B-9B84EDD7844E}">
      <dsp:nvSpPr>
        <dsp:cNvPr id="0" name=""/>
        <dsp:cNvSpPr/>
      </dsp:nvSpPr>
      <dsp:spPr>
        <a:xfrm>
          <a:off x="7656130" y="2644221"/>
          <a:ext cx="528713" cy="52871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65CAA-0542-49BB-8ED3-8C8B3DC9EDF5}">
      <dsp:nvSpPr>
        <dsp:cNvPr id="0" name=""/>
        <dsp:cNvSpPr/>
      </dsp:nvSpPr>
      <dsp:spPr>
        <a:xfrm>
          <a:off x="8571611" y="2452790"/>
          <a:ext cx="2148711" cy="9115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Gray import vehicles operate legally outside manufacturers' official distribution networks while fundamentally reshaping consumer behavior, pricing strategies, and competitive dynamics across the region's largest automotive markets.</a:t>
          </a:r>
        </a:p>
      </dsp:txBody>
      <dsp:txXfrm>
        <a:off x="8571611" y="2452790"/>
        <a:ext cx="2148711" cy="911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8187" y="1701255"/>
            <a:ext cx="7772400" cy="769441"/>
          </a:xfr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B0F0"/>
                </a:solidFill>
                <a:latin typeface="Arial"/>
                <a:ea typeface="+mn-ea"/>
                <a:cs typeface="+mn-cs"/>
              </a:rPr>
              <a:t>The Gray Market Revolution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3987" y="3240087"/>
            <a:ext cx="6400800" cy="1752600"/>
          </a:xfrm>
        </p:spPr>
        <p:txBody>
          <a:bodyPr>
            <a:normAutofit fontScale="55000" lnSpcReduction="20000"/>
          </a:bodyPr>
          <a:lstStyle/>
          <a:p>
            <a:pPr>
              <a:defRPr sz="1800">
                <a:solidFill>
                  <a:srgbClr val="6C757D"/>
                </a:solidFill>
                <a:latin typeface="Arial"/>
              </a:defRPr>
            </a:pPr>
            <a:r>
              <a:rPr lang="en-US">
                <a:solidFill>
                  <a:schemeClr val="tx1"/>
                </a:solidFill>
              </a:rPr>
              <a:t>Parallel Import Disruption in Middle East Automotive Markets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A Comprehensive Analysis of Unauthorized Vehicle Imports</a:t>
            </a:r>
          </a:p>
          <a:p>
            <a:r>
              <a:rPr lang="en-US">
                <a:solidFill>
                  <a:schemeClr val="tx1"/>
                </a:solidFill>
              </a:rPr>
              <a:t>and Their Impact on Traditional Distribution Channels</a:t>
            </a:r>
          </a:p>
          <a:p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Industry Analysis Report | September 2025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40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Supply Chain 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241" y="2318197"/>
            <a:ext cx="9721499" cy="3683358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000" b="1" dirty="0"/>
              <a:t>GRAY MARKET SUPPLY CHAIN FLOW: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Source Markets → Import Hubs → Distribution → End Consumer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(Japan, Korea, USA) → (Dubai, Abu Dhabi) → (Local Dealers) → (20-30% Savings)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Streamlined process achieves faster delivery than traditional networks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Lower costs through optimized logistics and reduced intermediary markups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Digital platforms democratize access to </a:t>
            </a:r>
            <a:r>
              <a:rPr lang="en-GB" sz="2000" dirty="0" err="1"/>
              <a:t>gray</a:t>
            </a:r>
            <a:r>
              <a:rPr lang="en-GB" sz="2000" dirty="0"/>
              <a:t> market opportunities</a:t>
            </a:r>
          </a:p>
          <a:p>
            <a:pPr>
              <a:lnSpc>
                <a:spcPct val="150000"/>
              </a:lnSpc>
            </a:pPr>
            <a:r>
              <a:rPr lang="en-GB" sz="2000" dirty="0"/>
              <a:t>Blockchain tracking provides confidence levels matching authorized dealers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726" y="502021"/>
            <a:ext cx="4958311" cy="16429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dirty="0">
                <a:solidFill>
                  <a:srgbClr val="00B0F0"/>
                </a:solidFill>
              </a:rPr>
              <a:t>Financial Services Disruption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2726" y="2342208"/>
            <a:ext cx="4107576" cy="3522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lnSpc>
                <a:spcPct val="150000"/>
              </a:lnSpc>
              <a:spcBef>
                <a:spcPct val="20000"/>
              </a:spcBef>
              <a:buFont typeface="Arial"/>
              <a:buChar char="•"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marL="0" indent="0">
              <a:buNone/>
            </a:pPr>
            <a:r>
              <a:rPr lang="en-US" dirty="0"/>
              <a:t>Financing accessibility shows significant disparities. Gray market vehicles face limited bank financing (35% vs 85% authorized), leading to cash-dominant transactions (78% of purchases).</a:t>
            </a:r>
          </a:p>
        </p:txBody>
      </p:sp>
      <p:pic>
        <p:nvPicPr>
          <p:cNvPr id="4" name="Picture 3" descr="financ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582" y="2144990"/>
            <a:ext cx="6602300" cy="3829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88825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7548" y="6400799"/>
            <a:ext cx="8151275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501" y="50887"/>
            <a:ext cx="5039823" cy="16429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dirty="0">
                <a:solidFill>
                  <a:srgbClr val="00B0F0"/>
                </a:solidFill>
              </a:rPr>
              <a:t>Depreciation &amp; Resale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501" y="2286043"/>
            <a:ext cx="3759749" cy="35225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Gray market vehicles depreciate faster, retaining 60-70% value after three years vs 70-80% for authorized dealers. However, initial savings often offset depreciation differences for cost-focused buyers.</a:t>
            </a:r>
          </a:p>
        </p:txBody>
      </p:sp>
      <p:pic>
        <p:nvPicPr>
          <p:cNvPr id="4" name="Picture 3" descr="depreci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799" y="1923767"/>
            <a:ext cx="7719024" cy="447703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88825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7548" y="6400799"/>
            <a:ext cx="8151275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96F992-698C-48C0-9D89-70DA4CE92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714" y="489508"/>
            <a:ext cx="5351697" cy="16554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000" dirty="0">
                <a:solidFill>
                  <a:srgbClr val="00B0F0"/>
                </a:solidFill>
              </a:rPr>
              <a:t>Future Market Projections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2714" y="2418408"/>
            <a:ext cx="4120918" cy="34098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Market growth expected to stabilize around 26-27% penetration by 2030. Growth rates will moderate as regulatory frameworks evolve and manufacturers adapt competitive strategies.</a:t>
            </a:r>
          </a:p>
        </p:txBody>
      </p:sp>
      <p:pic>
        <p:nvPicPr>
          <p:cNvPr id="4" name="Picture 3" descr="projec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081" y="1684540"/>
            <a:ext cx="6752001" cy="39161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344AAA5-41F4-4862-97EF-688D31DC7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88825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85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E1A62C-2AAF-4B3E-8CDB-65E237080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7548" y="6400799"/>
            <a:ext cx="8151275" cy="456772"/>
          </a:xfrm>
          <a:prstGeom prst="rect">
            <a:avLst/>
          </a:prstGeom>
          <a:gradFill>
            <a:gsLst>
              <a:gs pos="0">
                <a:srgbClr val="000000">
                  <a:alpha val="2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40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Economic Impact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241" y="2318197"/>
            <a:ext cx="9721499" cy="3683358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COMPREHENSIVE ECONOMIC ANALYSIS: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$1.8B Annual Revenue Loss (Authorized dealers across GCC)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$2.1B Annual Consumer Savings (Direct financial benefit)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+12% Market Efficiency Improvement (Enhanced price competition)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15,000 Employment Impact (Jobs created in gray market ecosystem)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$6-8B Total Gray Market Value (Combined GCC activity)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Net Positive Economic Impact: Consumer savings exceed dealer revenue losses, indicating improved economic welfare through enhanced market competition and price discovery mechanisms.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9242" y="640006"/>
            <a:ext cx="6858000" cy="557798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930" y="395932"/>
            <a:ext cx="6346209" cy="557462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183" y="2819693"/>
            <a:ext cx="2501979" cy="5574628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784" y="853464"/>
            <a:ext cx="6858001" cy="515107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7978" y="1129059"/>
            <a:ext cx="4318303" cy="4317178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180" y="586855"/>
            <a:ext cx="4228999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GB" sz="37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Strategic 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1464" y="649480"/>
            <a:ext cx="4861181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 b="1" dirty="0"/>
              <a:t>FOR MANUFACTURERS: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Dynamic pricing models to minimize arbitrage opportunities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Enhanced dealer value propositions with exclusive model variants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Technology differentiation through proprietary systems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Regional pricing harmonization strategies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>
              <a:lnSpc>
                <a:spcPct val="90000"/>
              </a:lnSpc>
            </a:pPr>
            <a:r>
              <a:rPr lang="en-US" sz="1300" b="1" dirty="0"/>
              <a:t>FOR AUTHORIZED DEALERS: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Service excellence focus with comprehensive warranty coverage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Flexible financing solutions addressing gray market gaps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Market segmentation targeting warranty-sensitive consumers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Customer experience enhancement and relationship building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>
              <a:lnSpc>
                <a:spcPct val="90000"/>
              </a:lnSpc>
            </a:pPr>
            <a:r>
              <a:rPr lang="en-US" sz="1300" b="1" dirty="0"/>
              <a:t>FOR CONSUMERS: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Total cost analysis including warranty, insurance, and resale impacts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Thorough due diligence on vehicle history and documentation</a:t>
            </a:r>
          </a:p>
          <a:p>
            <a:pPr lvl="1">
              <a:lnSpc>
                <a:spcPct val="90000"/>
              </a:lnSpc>
            </a:pPr>
            <a:r>
              <a:rPr lang="en-US" sz="1300" dirty="0"/>
              <a:t>Service planning for maintenance and repair accessibility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40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Key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241" y="2251522"/>
            <a:ext cx="9721499" cy="3683358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Gray market represents permanent $6-8B annual market force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Consumer savings of 20-30% establish parallel imports as standard option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Coexistence model between authorized and gray market channels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Success determined by channels' distinct value propositions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Continued influence on consumer choices and industry profitability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Future Outlook: As Middle East automotive market maintains 7% CAGR through 2030, gray market operations will remain transformative force shaping competitive landscape, requiring strategic adaptation from all stakeholders.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8212" y="1564115"/>
            <a:ext cx="7772400" cy="830997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sz="4800" dirty="0">
                <a:solidFill>
                  <a:srgbClr val="00B0F0"/>
                </a:solidFill>
                <a:latin typeface="Arial"/>
                <a:ea typeface="+mn-ea"/>
                <a:cs typeface="+mn-cs"/>
              </a:rPr>
              <a:t>Thank You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4012" y="3171825"/>
            <a:ext cx="6400800" cy="1752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defRPr sz="2000">
                <a:solidFill>
                  <a:srgbClr val="6C757D"/>
                </a:solidFill>
                <a:latin typeface="Arial"/>
              </a:defRPr>
            </a:pPr>
            <a:r>
              <a:rPr dirty="0"/>
              <a:t>Questions &amp; Discussion</a:t>
            </a:r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</a:pPr>
            <a:r>
              <a:rPr dirty="0"/>
              <a:t>The Gray Market Revolution: Parallel Import Disruption</a:t>
            </a:r>
          </a:p>
          <a:p>
            <a:pPr>
              <a:lnSpc>
                <a:spcPct val="120000"/>
              </a:lnSpc>
            </a:pPr>
            <a:r>
              <a:rPr dirty="0"/>
              <a:t>in Middle East Automotive Markets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12188824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6740" y="0"/>
            <a:ext cx="4062085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6190" y="-5306190"/>
            <a:ext cx="1576446" cy="12188827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39" y="348865"/>
            <a:ext cx="10041408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Executive Summary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8016E13C-83F8-2FC6-786E-4E5025BB0C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000802"/>
              </p:ext>
            </p:extLst>
          </p:nvPr>
        </p:nvGraphicFramePr>
        <p:xfrm>
          <a:off x="643888" y="2112579"/>
          <a:ext cx="10924983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12188822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8113191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3185" y="-1"/>
            <a:ext cx="4075637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230" y="-1"/>
            <a:ext cx="11729591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241" y="294538"/>
            <a:ext cx="9893374" cy="103366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700">
                <a:solidFill>
                  <a:srgbClr val="FFFFFF"/>
                </a:solidFill>
                <a:latin typeface="Arial"/>
                <a:ea typeface="+mn-ea"/>
                <a:cs typeface="+mn-cs"/>
              </a:rPr>
              <a:t>Market Context Import-Dependent Ecosystem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241" y="2318197"/>
            <a:ext cx="9721499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Region's overwhelming dependence on vehicle imports creates vulnerability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90% of GCC vehicles imported primarily from Japan, South Korea, China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Saudi Arabia: Toyota leads with 20.20% market share (14,570 units)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Multiple entry points enable gray market price arbitrage exploitation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Limited local production maintains import dependency conditions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The scale of importation creates multiple entry points for gray market operators who exploit price differentials between source markets and final destinations.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8013" y="721493"/>
            <a:ext cx="10136187" cy="6077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GCC Vehicle Import Volume Analysis</a:t>
            </a:r>
          </a:p>
        </p:txBody>
      </p:sp>
      <p:pic>
        <p:nvPicPr>
          <p:cNvPr id="4" name="Picture 3" descr="gcc_im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640" y="1594752"/>
            <a:ext cx="7828499" cy="45405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8798" y="2438400"/>
            <a:ext cx="3051177" cy="21311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Saudi Arabia dominates both authorized and gray market channels, with gray market representing approximately 20% of total imports across the region.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88825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7548" y="6400799"/>
            <a:ext cx="8151275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8014" y="724555"/>
            <a:ext cx="4202112" cy="95410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800">
                <a:solidFill>
                  <a:srgbClr val="2196F3"/>
                </a:solidFill>
                <a:latin typeface="Arial"/>
              </a:defRPr>
            </a:lvl1pPr>
          </a:lstStyle>
          <a:p>
            <a:r>
              <a:rPr lang="en-GB" dirty="0">
                <a:solidFill>
                  <a:srgbClr val="00B0F0"/>
                </a:solidFill>
              </a:rPr>
              <a:t>Gray Market Growth Trajectory</a:t>
            </a:r>
          </a:p>
        </p:txBody>
      </p:sp>
      <p:pic>
        <p:nvPicPr>
          <p:cNvPr id="4" name="Picture 3" descr="market_grow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5036" y="1678662"/>
            <a:ext cx="7866139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8013" y="2472065"/>
            <a:ext cx="2887661" cy="2461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Gray market penetration increased from 12.5% to 22.7% over five years, with particular acceleration post-2021 coinciding with digital platform adoption and supply chain innovations.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414319" y="699046"/>
            <a:ext cx="4644332" cy="16675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Consumer Value Proposition</a:t>
            </a:r>
          </a:p>
        </p:txBody>
      </p:sp>
      <p:pic>
        <p:nvPicPr>
          <p:cNvPr id="4" name="Picture 3" descr="price_comparis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01" y="1720541"/>
            <a:ext cx="6694516" cy="38828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14318" y="2405894"/>
            <a:ext cx="4568131" cy="3197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Average savings range from 23.2% to 28.4% across vehicle segments. Luxury and sports car segments show the highest savings potential through currency arbitrage and market positioning differences.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88825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7548" y="6400799"/>
            <a:ext cx="8151275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CE8D4FE-CD99-F8C4-137B-13E6D001431B}"/>
              </a:ext>
            </a:extLst>
          </p:cNvPr>
          <p:cNvGrpSpPr/>
          <p:nvPr/>
        </p:nvGrpSpPr>
        <p:grpSpPr>
          <a:xfrm>
            <a:off x="773011" y="632279"/>
            <a:ext cx="10642800" cy="5582256"/>
            <a:chOff x="608013" y="574199"/>
            <a:chExt cx="11580812" cy="6074251"/>
          </a:xfrm>
        </p:grpSpPr>
        <p:sp>
          <p:nvSpPr>
            <p:cNvPr id="3" name="TextBox 2"/>
            <p:cNvSpPr txBox="1"/>
            <p:nvPr/>
          </p:nvSpPr>
          <p:spPr>
            <a:xfrm>
              <a:off x="608013" y="574199"/>
              <a:ext cx="4470669" cy="1708003"/>
            </a:xfrm>
            <a:prstGeom prst="rect">
              <a:avLst/>
            </a:prstGeom>
            <a:noFill/>
          </p:spPr>
          <p:txBody>
            <a:bodyPr vert="horz" wrap="square" lIns="91440" tIns="45720" rIns="91440" bIns="45720" rtlCol="0" anchor="ctr">
              <a:spAutoFit/>
            </a:bodyPr>
            <a:lstStyle>
              <a:defPPr>
                <a:defRPr lang="en-US"/>
              </a:defPPr>
              <a:lvl1pPr>
                <a:spcBef>
                  <a:spcPct val="0"/>
                </a:spcBef>
                <a:buNone/>
                <a:defRPr sz="2800">
                  <a:solidFill>
                    <a:srgbClr val="2196F3"/>
                  </a:solidFill>
                  <a:latin typeface="Arial"/>
                </a:defRPr>
              </a:lvl1pPr>
            </a:lstStyle>
            <a:p>
              <a:pPr defTabSz="416052">
                <a:spcAft>
                  <a:spcPts val="600"/>
                </a:spcAft>
              </a:pPr>
              <a:r>
                <a:rPr sz="3200" kern="1200" dirty="0">
                  <a:solidFill>
                    <a:srgbClr val="00B0F0"/>
                  </a:solidFill>
                  <a:latin typeface="Arial"/>
                  <a:ea typeface="+mn-ea"/>
                  <a:cs typeface="+mn-cs"/>
                </a:rPr>
                <a:t>Consumer Demographics &amp; Motivations</a:t>
              </a:r>
              <a:endParaRPr sz="3600" dirty="0">
                <a:solidFill>
                  <a:srgbClr val="00B0F0"/>
                </a:solidFill>
              </a:endParaRPr>
            </a:p>
          </p:txBody>
        </p:sp>
        <p:pic>
          <p:nvPicPr>
            <p:cNvPr id="4" name="Picture 3" descr="demographic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8682" y="731520"/>
              <a:ext cx="7110143" cy="591693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08013" y="1971368"/>
              <a:ext cx="3874535" cy="38529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indent="0">
                <a:lnSpc>
                  <a:spcPct val="150000"/>
                </a:lnSpc>
                <a:spcBef>
                  <a:spcPct val="20000"/>
                </a:spcBef>
                <a:buFont typeface="Arial"/>
                <a:buNone/>
                <a:defRPr>
                  <a:solidFill>
                    <a:srgbClr val="002060"/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/>
                <a:buChar char="•"/>
                <a:defRPr sz="2000"/>
              </a:lvl9pPr>
            </a:lstStyle>
            <a:p>
              <a:pPr defTabSz="416052"/>
              <a:r>
                <a:rPr sz="163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Price-conscious buyers represent 55% of gray market consumers, followed by specification seekers (30%) and early adopters (15%). This distribution highlights cost savings as the primary adoption driver.</a:t>
              </a:r>
              <a:endParaRPr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08013" y="497300"/>
            <a:ext cx="5322328" cy="164297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Industry Impact: Authorized Dealer Challenges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7813" y="2405894"/>
            <a:ext cx="3589301" cy="35350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Luxury brands face the greatest challenges from gray market competition. BMW and Mercedes experience significant market share losses, with negative impact percentages indicating revenue erosion.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1217" y="-5"/>
            <a:ext cx="4091455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1217" y="-2"/>
            <a:ext cx="4091455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1217" y="-22"/>
            <a:ext cx="4067608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1217" y="-10"/>
            <a:ext cx="361052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brand_imp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926" y="2235808"/>
            <a:ext cx="6766818" cy="39247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7981" y="462633"/>
            <a:ext cx="10512862" cy="8102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Regional Market Penetration Patterns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7981" y="1825625"/>
            <a:ext cx="4151693" cy="4303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indent="0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2000"/>
            </a:lvl1pPr>
            <a:lvl2pPr marL="742950" indent="-285750">
              <a:spcBef>
                <a:spcPct val="20000"/>
              </a:spcBef>
              <a:buFont typeface="Arial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n-US" dirty="0"/>
              <a:t>Dubai shows the highest gray market penetration at 32.1%, reflecting its position as a regional trading hub. The correlation between market size and penetration rates is evident across urban centers.</a:t>
            </a:r>
          </a:p>
        </p:txBody>
      </p:sp>
      <p:pic>
        <p:nvPicPr>
          <p:cNvPr id="4" name="Picture 3" descr="regional.png"/>
          <p:cNvPicPr>
            <a:picLocks noChangeAspect="1"/>
          </p:cNvPicPr>
          <p:nvPr/>
        </p:nvPicPr>
        <p:blipFill>
          <a:blip r:embed="rId2"/>
          <a:srcRect l="3351" r="11961" b="-2"/>
          <a:stretch>
            <a:fillRect/>
          </a:stretch>
        </p:blipFill>
        <p:spPr>
          <a:xfrm>
            <a:off x="5182150" y="1904282"/>
            <a:ext cx="6168692" cy="42248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64</TotalTime>
  <Words>845</Words>
  <Application>Microsoft Office PowerPoint</Application>
  <PresentationFormat>Custom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The Gray Market Revolution</vt:lpstr>
      <vt:lpstr>Executive Summary</vt:lpstr>
      <vt:lpstr>Market Context Import-Dependent Ecosystem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Supply Chain Evolution</vt:lpstr>
      <vt:lpstr>Financial Services Disruption</vt:lpstr>
      <vt:lpstr>Depreciation &amp; Resale Analysis</vt:lpstr>
      <vt:lpstr>Future Market Projections</vt:lpstr>
      <vt:lpstr>Economic Impact Assessment</vt:lpstr>
      <vt:lpstr>Strategic Recommendations</vt:lpstr>
      <vt:lpstr>Key Conclusions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Elie Joseph Atell</dc:creator>
  <cp:keywords/>
  <dc:description>generated using python-pptx</dc:description>
  <cp:lastModifiedBy>Elie Joseph Atell</cp:lastModifiedBy>
  <cp:revision>2</cp:revision>
  <dcterms:created xsi:type="dcterms:W3CDTF">2013-01-27T09:14:16Z</dcterms:created>
  <dcterms:modified xsi:type="dcterms:W3CDTF">2025-09-15T05:58:37Z</dcterms:modified>
  <cp:category/>
</cp:coreProperties>
</file>