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4630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  <a:srgbClr val="F5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70A76-8F53-427B-93D3-3F8AD3EEA101}" v="55" dt="2025-09-15T07:55:58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205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e Joseph Atell" userId="87289a7a-c759-4deb-9ef2-c727c4a8e73d" providerId="ADAL" clId="{EA78BAEE-EA69-45B7-B5B5-880BD257042F}"/>
    <pc:docChg chg="undo custSel delSld modSld modMainMaster">
      <pc:chgData name="Elie Joseph Atell" userId="87289a7a-c759-4deb-9ef2-c727c4a8e73d" providerId="ADAL" clId="{EA78BAEE-EA69-45B7-B5B5-880BD257042F}" dt="2025-09-15T07:56:52.812" v="260" actId="207"/>
      <pc:docMkLst>
        <pc:docMk/>
      </pc:docMkLst>
      <pc:sldChg chg="addSp delSp modSp mod setBg">
        <pc:chgData name="Elie Joseph Atell" userId="87289a7a-c759-4deb-9ef2-c727c4a8e73d" providerId="ADAL" clId="{EA78BAEE-EA69-45B7-B5B5-880BD257042F}" dt="2025-09-15T06:54:22.592" v="54" actId="26606"/>
        <pc:sldMkLst>
          <pc:docMk/>
          <pc:sldMk cId="0" sldId="256"/>
        </pc:sldMkLst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34:58.866" v="10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7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9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10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34:58.866" v="10" actId="107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1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1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34:58.866" v="10" actId="1076"/>
          <ac:spMkLst>
            <pc:docMk/>
            <pc:sldMk cId="0" sldId="256"/>
            <ac:spMk id="1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1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0T10:40:52.391" v="33" actId="164"/>
          <ac:spMkLst>
            <pc:docMk/>
            <pc:sldMk cId="0" sldId="256"/>
            <ac:spMk id="17" creationId="{00000000-0000-0000-0000-000000000000}"/>
          </ac:spMkLst>
        </pc:spChg>
        <pc:spChg chg="add del">
          <ac:chgData name="Elie Joseph Atell" userId="87289a7a-c759-4deb-9ef2-c727c4a8e73d" providerId="ADAL" clId="{EA78BAEE-EA69-45B7-B5B5-880BD257042F}" dt="2025-09-15T06:54:22.592" v="54" actId="26606"/>
          <ac:spMkLst>
            <pc:docMk/>
            <pc:sldMk cId="0" sldId="256"/>
            <ac:spMk id="23" creationId="{86FF76B9-219D-4469-AF87-0236D29032F1}"/>
          </ac:spMkLst>
        </pc:spChg>
        <pc:spChg chg="add del">
          <ac:chgData name="Elie Joseph Atell" userId="87289a7a-c759-4deb-9ef2-c727c4a8e73d" providerId="ADAL" clId="{EA78BAEE-EA69-45B7-B5B5-880BD257042F}" dt="2025-09-15T06:54:22.592" v="54" actId="26606"/>
          <ac:spMkLst>
            <pc:docMk/>
            <pc:sldMk cId="0" sldId="256"/>
            <ac:spMk id="29" creationId="{2E80C965-DB6D-4F81-9E9E-B027384D0BD6}"/>
          </ac:spMkLst>
        </pc:spChg>
        <pc:spChg chg="add del">
          <ac:chgData name="Elie Joseph Atell" userId="87289a7a-c759-4deb-9ef2-c727c4a8e73d" providerId="ADAL" clId="{EA78BAEE-EA69-45B7-B5B5-880BD257042F}" dt="2025-09-15T06:54:22.592" v="54" actId="26606"/>
          <ac:spMkLst>
            <pc:docMk/>
            <pc:sldMk cId="0" sldId="256"/>
            <ac:spMk id="31" creationId="{633C5E46-DAC5-4661-9C87-22B08E2A512F}"/>
          </ac:spMkLst>
        </pc:spChg>
        <pc:grpChg chg="add mod">
          <ac:chgData name="Elie Joseph Atell" userId="87289a7a-c759-4deb-9ef2-c727c4a8e73d" providerId="ADAL" clId="{EA78BAEE-EA69-45B7-B5B5-880BD257042F}" dt="2025-09-15T06:54:22.592" v="54" actId="26606"/>
          <ac:grpSpMkLst>
            <pc:docMk/>
            <pc:sldMk cId="0" sldId="256"/>
            <ac:grpSpMk id="18" creationId="{20B8EF7F-73D8-7531-FD12-F3DF11BB2523}"/>
          </ac:grpSpMkLst>
        </pc:grpChg>
        <pc:grpChg chg="add del">
          <ac:chgData name="Elie Joseph Atell" userId="87289a7a-c759-4deb-9ef2-c727c4a8e73d" providerId="ADAL" clId="{EA78BAEE-EA69-45B7-B5B5-880BD257042F}" dt="2025-09-15T06:54:22.592" v="54" actId="26606"/>
          <ac:grpSpMkLst>
            <pc:docMk/>
            <pc:sldMk cId="0" sldId="256"/>
            <ac:grpSpMk id="25" creationId="{DB88BD78-87E1-424D-B479-C37D8E41B12E}"/>
          </ac:grpSpMkLst>
        </pc:grpChg>
      </pc:sldChg>
      <pc:sldChg chg="addSp delSp modSp mod">
        <pc:chgData name="Elie Joseph Atell" userId="87289a7a-c759-4deb-9ef2-c727c4a8e73d" providerId="ADAL" clId="{EA78BAEE-EA69-45B7-B5B5-880BD257042F}" dt="2025-09-15T07:33:39.950" v="62" actId="14826"/>
        <pc:sldMkLst>
          <pc:docMk/>
          <pc:sldMk cId="0" sldId="257"/>
        </pc:sldMkLst>
        <pc:spChg chg="mod">
          <ac:chgData name="Elie Joseph Atell" userId="87289a7a-c759-4deb-9ef2-c727c4a8e73d" providerId="ADAL" clId="{EA78BAEE-EA69-45B7-B5B5-880BD257042F}" dt="2025-09-10T10:44:34.889" v="46" actId="1076"/>
          <ac:spMkLst>
            <pc:docMk/>
            <pc:sldMk cId="0" sldId="257"/>
            <ac:spMk id="8" creationId="{66D40C84-957C-575C-4694-94296B10C73F}"/>
          </ac:spMkLst>
        </pc:spChg>
        <pc:spChg chg="mod">
          <ac:chgData name="Elie Joseph Atell" userId="87289a7a-c759-4deb-9ef2-c727c4a8e73d" providerId="ADAL" clId="{EA78BAEE-EA69-45B7-B5B5-880BD257042F}" dt="2025-09-15T07:32:43.692" v="60" actId="2085"/>
          <ac:spMkLst>
            <pc:docMk/>
            <pc:sldMk cId="0" sldId="257"/>
            <ac:spMk id="9" creationId="{8692E7F0-4B49-DDA1-40CB-0422F8A2DCBB}"/>
          </ac:spMkLst>
        </pc:spChg>
        <pc:spChg chg="mod">
          <ac:chgData name="Elie Joseph Atell" userId="87289a7a-c759-4deb-9ef2-c727c4a8e73d" providerId="ADAL" clId="{EA78BAEE-EA69-45B7-B5B5-880BD257042F}" dt="2025-09-15T07:31:52.071" v="55" actId="1076"/>
          <ac:spMkLst>
            <pc:docMk/>
            <pc:sldMk cId="0" sldId="257"/>
            <ac:spMk id="10" creationId="{81A770F5-765C-DCE6-E622-54F02B9FA18F}"/>
          </ac:spMkLst>
        </pc:spChg>
        <pc:spChg chg="mod">
          <ac:chgData name="Elie Joseph Atell" userId="87289a7a-c759-4deb-9ef2-c727c4a8e73d" providerId="ADAL" clId="{EA78BAEE-EA69-45B7-B5B5-880BD257042F}" dt="2025-09-10T10:44:19.950" v="44" actId="1076"/>
          <ac:spMkLst>
            <pc:docMk/>
            <pc:sldMk cId="0" sldId="257"/>
            <ac:spMk id="11" creationId="{1F72E43F-4CF7-9ADE-30BE-B7642FC6C5ED}"/>
          </ac:spMkLst>
        </pc:spChg>
        <pc:spChg chg="mod">
          <ac:chgData name="Elie Joseph Atell" userId="87289a7a-c759-4deb-9ef2-c727c4a8e73d" providerId="ADAL" clId="{EA78BAEE-EA69-45B7-B5B5-880BD257042F}" dt="2025-09-15T07:32:44.435" v="61" actId="2085"/>
          <ac:spMkLst>
            <pc:docMk/>
            <pc:sldMk cId="0" sldId="257"/>
            <ac:spMk id="12" creationId="{E240C112-1DD9-2519-96B9-35C785E51BC2}"/>
          </ac:spMkLst>
        </pc:spChg>
        <pc:spChg chg="mod topLvl">
          <ac:chgData name="Elie Joseph Atell" userId="87289a7a-c759-4deb-9ef2-c727c4a8e73d" providerId="ADAL" clId="{EA78BAEE-EA69-45B7-B5B5-880BD257042F}" dt="2025-09-10T10:44:46.149" v="49" actId="14100"/>
          <ac:spMkLst>
            <pc:docMk/>
            <pc:sldMk cId="0" sldId="257"/>
            <ac:spMk id="13" creationId="{B7536F68-7BAD-886B-AC4A-0A77A649759B}"/>
          </ac:spMkLst>
        </pc:spChg>
        <pc:spChg chg="mod topLvl">
          <ac:chgData name="Elie Joseph Atell" userId="87289a7a-c759-4deb-9ef2-c727c4a8e73d" providerId="ADAL" clId="{EA78BAEE-EA69-45B7-B5B5-880BD257042F}" dt="2025-09-10T10:44:28.710" v="45" actId="1076"/>
          <ac:spMkLst>
            <pc:docMk/>
            <pc:sldMk cId="0" sldId="257"/>
            <ac:spMk id="14" creationId="{C9ED1655-BB1F-8E5F-2E4A-C2F737587D80}"/>
          </ac:spMkLst>
        </pc:spChg>
        <pc:spChg chg="mod topLvl">
          <ac:chgData name="Elie Joseph Atell" userId="87289a7a-c759-4deb-9ef2-c727c4a8e73d" providerId="ADAL" clId="{EA78BAEE-EA69-45B7-B5B5-880BD257042F}" dt="2025-09-10T10:44:28.710" v="45" actId="1076"/>
          <ac:spMkLst>
            <pc:docMk/>
            <pc:sldMk cId="0" sldId="257"/>
            <ac:spMk id="15" creationId="{C09D82AD-C56D-5EFF-1244-F956B7DB4B17}"/>
          </ac:spMkLst>
        </pc:spChg>
        <pc:spChg chg="mod topLvl">
          <ac:chgData name="Elie Joseph Atell" userId="87289a7a-c759-4deb-9ef2-c727c4a8e73d" providerId="ADAL" clId="{EA78BAEE-EA69-45B7-B5B5-880BD257042F}" dt="2025-09-10T10:44:57.728" v="52" actId="14100"/>
          <ac:spMkLst>
            <pc:docMk/>
            <pc:sldMk cId="0" sldId="257"/>
            <ac:spMk id="16" creationId="{91CBF7AF-E009-A720-B873-00AB5DDBEC75}"/>
          </ac:spMkLst>
        </pc:spChg>
        <pc:spChg chg="mod topLvl">
          <ac:chgData name="Elie Joseph Atell" userId="87289a7a-c759-4deb-9ef2-c727c4a8e73d" providerId="ADAL" clId="{EA78BAEE-EA69-45B7-B5B5-880BD257042F}" dt="2025-09-10T10:44:34.889" v="46" actId="1076"/>
          <ac:spMkLst>
            <pc:docMk/>
            <pc:sldMk cId="0" sldId="257"/>
            <ac:spMk id="17" creationId="{3D9A2462-F971-F676-497B-1FB6B6182752}"/>
          </ac:spMkLst>
        </pc:spChg>
        <pc:spChg chg="mod">
          <ac:chgData name="Elie Joseph Atell" userId="87289a7a-c759-4deb-9ef2-c727c4a8e73d" providerId="ADAL" clId="{EA78BAEE-EA69-45B7-B5B5-880BD257042F}" dt="2025-09-15T07:33:39.950" v="62" actId="14826"/>
          <ac:spMkLst>
            <pc:docMk/>
            <pc:sldMk cId="0" sldId="257"/>
            <ac:spMk id="18" creationId="{77015757-32E8-91CE-5E39-2878EBC76D6A}"/>
          </ac:spMkLst>
        </pc:spChg>
        <pc:spChg chg="mod topLvl">
          <ac:chgData name="Elie Joseph Atell" userId="87289a7a-c759-4deb-9ef2-c727c4a8e73d" providerId="ADAL" clId="{EA78BAEE-EA69-45B7-B5B5-880BD257042F}" dt="2025-09-15T07:32:10.149" v="57" actId="1076"/>
          <ac:spMkLst>
            <pc:docMk/>
            <pc:sldMk cId="0" sldId="257"/>
            <ac:spMk id="19" creationId="{A171D56F-099B-00B0-A6BB-F6AE644D68BB}"/>
          </ac:spMkLst>
        </pc:spChg>
        <pc:spChg chg="mod topLvl">
          <ac:chgData name="Elie Joseph Atell" userId="87289a7a-c759-4deb-9ef2-c727c4a8e73d" providerId="ADAL" clId="{EA78BAEE-EA69-45B7-B5B5-880BD257042F}" dt="2025-09-10T10:44:14.194" v="43" actId="1076"/>
          <ac:spMkLst>
            <pc:docMk/>
            <pc:sldMk cId="0" sldId="257"/>
            <ac:spMk id="20" creationId="{3585B3E5-0DF5-2137-ED91-B5EF76BEFD37}"/>
          </ac:spMkLst>
        </pc:spChg>
        <pc:spChg chg="mod">
          <ac:chgData name="Elie Joseph Atell" userId="87289a7a-c759-4deb-9ef2-c727c4a8e73d" providerId="ADAL" clId="{EA78BAEE-EA69-45B7-B5B5-880BD257042F}" dt="2025-09-10T10:44:14.194" v="43" actId="1076"/>
          <ac:spMkLst>
            <pc:docMk/>
            <pc:sldMk cId="0" sldId="257"/>
            <ac:spMk id="21" creationId="{FD54AF5F-C275-697F-C36D-5055C9CCF147}"/>
          </ac:spMkLst>
        </pc:spChg>
        <pc:spChg chg="mod topLvl">
          <ac:chgData name="Elie Joseph Atell" userId="87289a7a-c759-4deb-9ef2-c727c4a8e73d" providerId="ADAL" clId="{EA78BAEE-EA69-45B7-B5B5-880BD257042F}" dt="2025-09-15T07:32:06.433" v="56" actId="1076"/>
          <ac:spMkLst>
            <pc:docMk/>
            <pc:sldMk cId="0" sldId="257"/>
            <ac:spMk id="22" creationId="{E66211F6-4EED-7298-5222-A90E354EAF78}"/>
          </ac:spMkLst>
        </pc:spChg>
        <pc:spChg chg="mod topLvl">
          <ac:chgData name="Elie Joseph Atell" userId="87289a7a-c759-4deb-9ef2-c727c4a8e73d" providerId="ADAL" clId="{EA78BAEE-EA69-45B7-B5B5-880BD257042F}" dt="2025-09-10T10:44:28.710" v="45" actId="1076"/>
          <ac:spMkLst>
            <pc:docMk/>
            <pc:sldMk cId="0" sldId="257"/>
            <ac:spMk id="23" creationId="{A4A71778-AB23-1C15-3CD9-6FA7B5C7CD30}"/>
          </ac:spMkLst>
        </pc:spChg>
        <pc:spChg chg="mod">
          <ac:chgData name="Elie Joseph Atell" userId="87289a7a-c759-4deb-9ef2-c727c4a8e73d" providerId="ADAL" clId="{EA78BAEE-EA69-45B7-B5B5-880BD257042F}" dt="2025-09-10T10:44:28.710" v="45" actId="1076"/>
          <ac:spMkLst>
            <pc:docMk/>
            <pc:sldMk cId="0" sldId="257"/>
            <ac:spMk id="24" creationId="{73132477-32F6-A6E1-A3D2-D1DBDCBF1808}"/>
          </ac:spMkLst>
        </pc:spChg>
        <pc:spChg chg="mod topLvl">
          <ac:chgData name="Elie Joseph Atell" userId="87289a7a-c759-4deb-9ef2-c727c4a8e73d" providerId="ADAL" clId="{EA78BAEE-EA69-45B7-B5B5-880BD257042F}" dt="2025-09-10T10:44:52.065" v="51" actId="14100"/>
          <ac:spMkLst>
            <pc:docMk/>
            <pc:sldMk cId="0" sldId="257"/>
            <ac:spMk id="25" creationId="{42F2B1E7-B472-4362-84B2-5022077EE083}"/>
          </ac:spMkLst>
        </pc:spChg>
      </pc:sldChg>
      <pc:sldChg chg="modSp mod">
        <pc:chgData name="Elie Joseph Atell" userId="87289a7a-c759-4deb-9ef2-c727c4a8e73d" providerId="ADAL" clId="{EA78BAEE-EA69-45B7-B5B5-880BD257042F}" dt="2025-09-10T10:42:12.257" v="36" actId="1076"/>
        <pc:sldMkLst>
          <pc:docMk/>
          <pc:sldMk cId="0" sldId="258"/>
        </pc:sldMkLst>
        <pc:picChg chg="mod">
          <ac:chgData name="Elie Joseph Atell" userId="87289a7a-c759-4deb-9ef2-c727c4a8e73d" providerId="ADAL" clId="{EA78BAEE-EA69-45B7-B5B5-880BD257042F}" dt="2025-09-10T10:42:12.257" v="36" actId="1076"/>
          <ac:picMkLst>
            <pc:docMk/>
            <pc:sldMk cId="0" sldId="258"/>
            <ac:picMk id="5" creationId="{00000000-0000-0000-0000-000000000000}"/>
          </ac:picMkLst>
        </pc:picChg>
      </pc:sldChg>
      <pc:sldChg chg="modSp mod">
        <pc:chgData name="Elie Joseph Atell" userId="87289a7a-c759-4deb-9ef2-c727c4a8e73d" providerId="ADAL" clId="{EA78BAEE-EA69-45B7-B5B5-880BD257042F}" dt="2025-09-15T07:34:49.718" v="65" actId="1076"/>
        <pc:sldMkLst>
          <pc:docMk/>
          <pc:sldMk cId="0" sldId="262"/>
        </pc:sldMkLst>
        <pc:spChg chg="mod">
          <ac:chgData name="Elie Joseph Atell" userId="87289a7a-c759-4deb-9ef2-c727c4a8e73d" providerId="ADAL" clId="{EA78BAEE-EA69-45B7-B5B5-880BD257042F}" dt="2025-09-15T07:34:49.718" v="65" actId="1076"/>
          <ac:spMkLst>
            <pc:docMk/>
            <pc:sldMk cId="0" sldId="262"/>
            <ac:spMk id="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34:49.718" v="65" actId="1076"/>
          <ac:spMkLst>
            <pc:docMk/>
            <pc:sldMk cId="0" sldId="262"/>
            <ac:spMk id="7" creationId="{00000000-0000-0000-0000-000000000000}"/>
          </ac:spMkLst>
        </pc:spChg>
      </pc:sldChg>
      <pc:sldChg chg="addSp delSp modSp mod">
        <pc:chgData name="Elie Joseph Atell" userId="87289a7a-c759-4deb-9ef2-c727c4a8e73d" providerId="ADAL" clId="{EA78BAEE-EA69-45B7-B5B5-880BD257042F}" dt="2025-09-15T07:36:26.298" v="77" actId="1076"/>
        <pc:sldMkLst>
          <pc:docMk/>
          <pc:sldMk cId="0" sldId="263"/>
        </pc:sldMkLst>
        <pc:spChg chg="del">
          <ac:chgData name="Elie Joseph Atell" userId="87289a7a-c759-4deb-9ef2-c727c4a8e73d" providerId="ADAL" clId="{EA78BAEE-EA69-45B7-B5B5-880BD257042F}" dt="2025-09-15T07:36:02.206" v="70" actId="478"/>
          <ac:spMkLst>
            <pc:docMk/>
            <pc:sldMk cId="0" sldId="263"/>
            <ac:spMk id="6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6:00.238" v="69" actId="478"/>
          <ac:spMkLst>
            <pc:docMk/>
            <pc:sldMk cId="0" sldId="263"/>
            <ac:spMk id="7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36:24.768" v="76" actId="1076"/>
          <ac:spMkLst>
            <pc:docMk/>
            <pc:sldMk cId="0" sldId="263"/>
            <ac:spMk id="8" creationId="{00000000-0000-0000-0000-000000000000}"/>
          </ac:spMkLst>
        </pc:spChg>
        <pc:picChg chg="del">
          <ac:chgData name="Elie Joseph Atell" userId="87289a7a-c759-4deb-9ef2-c727c4a8e73d" providerId="ADAL" clId="{EA78BAEE-EA69-45B7-B5B5-880BD257042F}" dt="2025-09-15T07:35:36.050" v="66" actId="478"/>
          <ac:picMkLst>
            <pc:docMk/>
            <pc:sldMk cId="0" sldId="263"/>
            <ac:picMk id="5" creationId="{00000000-0000-0000-0000-000000000000}"/>
          </ac:picMkLst>
        </pc:picChg>
        <pc:picChg chg="add mod">
          <ac:chgData name="Elie Joseph Atell" userId="87289a7a-c759-4deb-9ef2-c727c4a8e73d" providerId="ADAL" clId="{EA78BAEE-EA69-45B7-B5B5-880BD257042F}" dt="2025-09-15T07:36:26.298" v="77" actId="1076"/>
          <ac:picMkLst>
            <pc:docMk/>
            <pc:sldMk cId="0" sldId="263"/>
            <ac:picMk id="9" creationId="{FFF693B9-3FAD-4231-A448-E905EA0012CC}"/>
          </ac:picMkLst>
        </pc:picChg>
      </pc:sldChg>
      <pc:sldChg chg="delSp modSp mod">
        <pc:chgData name="Elie Joseph Atell" userId="87289a7a-c759-4deb-9ef2-c727c4a8e73d" providerId="ADAL" clId="{EA78BAEE-EA69-45B7-B5B5-880BD257042F}" dt="2025-09-15T07:44:49.542" v="175" actId="2710"/>
        <pc:sldMkLst>
          <pc:docMk/>
          <pc:sldMk cId="0" sldId="264"/>
        </pc:sldMkLst>
        <pc:spChg chg="del">
          <ac:chgData name="Elie Joseph Atell" userId="87289a7a-c759-4deb-9ef2-c727c4a8e73d" providerId="ADAL" clId="{EA78BAEE-EA69-45B7-B5B5-880BD257042F}" dt="2025-09-15T07:44:38.320" v="171" actId="478"/>
          <ac:spMkLst>
            <pc:docMk/>
            <pc:sldMk cId="0" sldId="264"/>
            <ac:spMk id="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9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11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1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1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2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2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2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2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49.542" v="175" actId="2710"/>
          <ac:spMkLst>
            <pc:docMk/>
            <pc:sldMk cId="0" sldId="264"/>
            <ac:spMk id="28" creationId="{00000000-0000-0000-0000-000000000000}"/>
          </ac:spMkLst>
        </pc:spChg>
      </pc:sldChg>
      <pc:sldChg chg="modSp mod">
        <pc:chgData name="Elie Joseph Atell" userId="87289a7a-c759-4deb-9ef2-c727c4a8e73d" providerId="ADAL" clId="{EA78BAEE-EA69-45B7-B5B5-880BD257042F}" dt="2025-09-15T07:43:18.624" v="155" actId="1076"/>
        <pc:sldMkLst>
          <pc:docMk/>
          <pc:sldMk cId="0" sldId="265"/>
        </pc:sldMkLst>
        <pc:spChg chg="mod">
          <ac:chgData name="Elie Joseph Atell" userId="87289a7a-c759-4deb-9ef2-c727c4a8e73d" providerId="ADAL" clId="{EA78BAEE-EA69-45B7-B5B5-880BD257042F}" dt="2025-09-15T07:43:18.624" v="155" actId="1076"/>
          <ac:spMkLst>
            <pc:docMk/>
            <pc:sldMk cId="0" sldId="265"/>
            <ac:spMk id="5" creationId="{00000000-0000-0000-0000-000000000000}"/>
          </ac:spMkLst>
        </pc:spChg>
      </pc:sldChg>
      <pc:sldChg chg="modSp mod">
        <pc:chgData name="Elie Joseph Atell" userId="87289a7a-c759-4deb-9ef2-c727c4a8e73d" providerId="ADAL" clId="{EA78BAEE-EA69-45B7-B5B5-880BD257042F}" dt="2025-09-15T07:43:28.348" v="157" actId="1076"/>
        <pc:sldMkLst>
          <pc:docMk/>
          <pc:sldMk cId="0" sldId="266"/>
        </pc:sldMkLst>
        <pc:spChg chg="mod">
          <ac:chgData name="Elie Joseph Atell" userId="87289a7a-c759-4deb-9ef2-c727c4a8e73d" providerId="ADAL" clId="{EA78BAEE-EA69-45B7-B5B5-880BD257042F}" dt="2025-09-15T07:43:28.348" v="157" actId="1076"/>
          <ac:spMkLst>
            <pc:docMk/>
            <pc:sldMk cId="0" sldId="266"/>
            <ac:spMk id="5" creationId="{00000000-0000-0000-0000-000000000000}"/>
          </ac:spMkLst>
        </pc:spChg>
      </pc:sldChg>
      <pc:sldChg chg="addSp delSp modSp mod">
        <pc:chgData name="Elie Joseph Atell" userId="87289a7a-c759-4deb-9ef2-c727c4a8e73d" providerId="ADAL" clId="{EA78BAEE-EA69-45B7-B5B5-880BD257042F}" dt="2025-09-15T07:44:29.060" v="170" actId="2711"/>
        <pc:sldMkLst>
          <pc:docMk/>
          <pc:sldMk cId="0" sldId="267"/>
        </pc:sldMkLst>
        <pc:spChg chg="del mod">
          <ac:chgData name="Elie Joseph Atell" userId="87289a7a-c759-4deb-9ef2-c727c4a8e73d" providerId="ADAL" clId="{EA78BAEE-EA69-45B7-B5B5-880BD257042F}" dt="2025-09-15T07:44:12.792" v="165" actId="478"/>
          <ac:spMkLst>
            <pc:docMk/>
            <pc:sldMk cId="0" sldId="267"/>
            <ac:spMk id="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7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9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10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1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1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1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0.545" v="168" actId="255"/>
          <ac:spMkLst>
            <pc:docMk/>
            <pc:sldMk cId="0" sldId="267"/>
            <ac:spMk id="1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3:58.437" v="162" actId="2710"/>
          <ac:spMkLst>
            <pc:docMk/>
            <pc:sldMk cId="0" sldId="267"/>
            <ac:spMk id="16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3:58.437" v="162" actId="2710"/>
          <ac:spMkLst>
            <pc:docMk/>
            <pc:sldMk cId="0" sldId="267"/>
            <ac:spMk id="17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18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19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3:58.437" v="162" actId="2710"/>
          <ac:spMkLst>
            <pc:docMk/>
            <pc:sldMk cId="0" sldId="267"/>
            <ac:spMk id="21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2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4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5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6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7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8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44:29.060" v="170" actId="2711"/>
          <ac:spMkLst>
            <pc:docMk/>
            <pc:sldMk cId="0" sldId="267"/>
            <ac:spMk id="29" creationId="{00000000-0000-0000-0000-000000000000}"/>
          </ac:spMkLst>
        </pc:spChg>
      </pc:sldChg>
      <pc:sldChg chg="delSp del mod">
        <pc:chgData name="Elie Joseph Atell" userId="87289a7a-c759-4deb-9ef2-c727c4a8e73d" providerId="ADAL" clId="{EA78BAEE-EA69-45B7-B5B5-880BD257042F}" dt="2025-09-15T07:38:46.713" v="85" actId="47"/>
        <pc:sldMkLst>
          <pc:docMk/>
          <pc:sldMk cId="0" sldId="268"/>
        </pc:sldMkLst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4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5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6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8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10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11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12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13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14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11.834" v="78" actId="21"/>
          <ac:spMkLst>
            <pc:docMk/>
            <pc:sldMk cId="0" sldId="268"/>
            <ac:spMk id="16" creationId="{00000000-0000-0000-0000-000000000000}"/>
          </ac:spMkLst>
        </pc:spChg>
      </pc:sldChg>
      <pc:sldChg chg="addSp delSp modSp mod">
        <pc:chgData name="Elie Joseph Atell" userId="87289a7a-c759-4deb-9ef2-c727c4a8e73d" providerId="ADAL" clId="{EA78BAEE-EA69-45B7-B5B5-880BD257042F}" dt="2025-09-15T07:47:37.612" v="181"/>
        <pc:sldMkLst>
          <pc:docMk/>
          <pc:sldMk cId="0" sldId="269"/>
        </pc:sldMkLst>
        <pc:spChg chg="del mod">
          <ac:chgData name="Elie Joseph Atell" userId="87289a7a-c759-4deb-9ef2-c727c4a8e73d" providerId="ADAL" clId="{EA78BAEE-EA69-45B7-B5B5-880BD257042F}" dt="2025-09-15T07:39:49.919" v="95" actId="478"/>
          <ac:spMkLst>
            <pc:docMk/>
            <pc:sldMk cId="0" sldId="269"/>
            <ac:spMk id="2" creationId="{00000000-0000-0000-0000-000000000000}"/>
          </ac:spMkLst>
        </pc:spChg>
        <pc:spChg chg="del">
          <ac:chgData name="Elie Joseph Atell" userId="87289a7a-c759-4deb-9ef2-c727c4a8e73d" providerId="ADAL" clId="{EA78BAEE-EA69-45B7-B5B5-880BD257042F}" dt="2025-09-15T07:38:57.172" v="86" actId="26606"/>
          <ac:spMkLst>
            <pc:docMk/>
            <pc:sldMk cId="0" sldId="269"/>
            <ac:spMk id="5" creationId="{00000000-0000-0000-0000-000000000000}"/>
          </ac:spMkLst>
        </pc:spChg>
        <pc:graphicFrameChg chg="add mod">
          <ac:chgData name="Elie Joseph Atell" userId="87289a7a-c759-4deb-9ef2-c727c4a8e73d" providerId="ADAL" clId="{EA78BAEE-EA69-45B7-B5B5-880BD257042F}" dt="2025-09-15T07:47:37.612" v="181"/>
          <ac:graphicFrameMkLst>
            <pc:docMk/>
            <pc:sldMk cId="0" sldId="269"/>
            <ac:graphicFrameMk id="7" creationId="{C9096610-32F5-7EA3-D37B-76650F093BEE}"/>
          </ac:graphicFrameMkLst>
        </pc:graphicFrameChg>
      </pc:sldChg>
      <pc:sldChg chg="delSp modSp mod">
        <pc:chgData name="Elie Joseph Atell" userId="87289a7a-c759-4deb-9ef2-c727c4a8e73d" providerId="ADAL" clId="{EA78BAEE-EA69-45B7-B5B5-880BD257042F}" dt="2025-09-15T07:47:53.845" v="186" actId="2710"/>
        <pc:sldMkLst>
          <pc:docMk/>
          <pc:sldMk cId="0" sldId="270"/>
        </pc:sldMkLst>
        <pc:spChg chg="del">
          <ac:chgData name="Elie Joseph Atell" userId="87289a7a-c759-4deb-9ef2-c727c4a8e73d" providerId="ADAL" clId="{EA78BAEE-EA69-45B7-B5B5-880BD257042F}" dt="2025-09-15T07:47:43.337" v="182" actId="478"/>
          <ac:spMkLst>
            <pc:docMk/>
            <pc:sldMk cId="0" sldId="270"/>
            <ac:spMk id="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7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10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1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20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21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2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2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27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7:53.845" v="186" actId="2710"/>
          <ac:spMkLst>
            <pc:docMk/>
            <pc:sldMk cId="0" sldId="270"/>
            <ac:spMk id="28" creationId="{00000000-0000-0000-0000-000000000000}"/>
          </ac:spMkLst>
        </pc:spChg>
      </pc:sldChg>
      <pc:sldChg chg="modSp mod">
        <pc:chgData name="Elie Joseph Atell" userId="87289a7a-c759-4deb-9ef2-c727c4a8e73d" providerId="ADAL" clId="{EA78BAEE-EA69-45B7-B5B5-880BD257042F}" dt="2025-09-15T07:48:08.327" v="187" actId="108"/>
        <pc:sldMkLst>
          <pc:docMk/>
          <pc:sldMk cId="0" sldId="271"/>
        </pc:sldMkLst>
        <pc:spChg chg="mod">
          <ac:chgData name="Elie Joseph Atell" userId="87289a7a-c759-4deb-9ef2-c727c4a8e73d" providerId="ADAL" clId="{EA78BAEE-EA69-45B7-B5B5-880BD257042F}" dt="2025-09-15T07:48:08.327" v="187" actId="108"/>
          <ac:spMkLst>
            <pc:docMk/>
            <pc:sldMk cId="0" sldId="271"/>
            <ac:spMk id="5" creationId="{00000000-0000-0000-0000-000000000000}"/>
          </ac:spMkLst>
        </pc:spChg>
      </pc:sldChg>
      <pc:sldChg chg="addSp delSp modSp mod">
        <pc:chgData name="Elie Joseph Atell" userId="87289a7a-c759-4deb-9ef2-c727c4a8e73d" providerId="ADAL" clId="{EA78BAEE-EA69-45B7-B5B5-880BD257042F}" dt="2025-09-15T07:56:52.812" v="260" actId="207"/>
        <pc:sldMkLst>
          <pc:docMk/>
          <pc:sldMk cId="0" sldId="272"/>
        </pc:sldMkLst>
        <pc:spChg chg="del">
          <ac:chgData name="Elie Joseph Atell" userId="87289a7a-c759-4deb-9ef2-c727c4a8e73d" providerId="ADAL" clId="{EA78BAEE-EA69-45B7-B5B5-880BD257042F}" dt="2025-09-15T07:48:16.690" v="188" actId="478"/>
          <ac:spMkLst>
            <pc:docMk/>
            <pc:sldMk cId="0" sldId="272"/>
            <ac:spMk id="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7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52:45.135" v="225" actId="1076"/>
          <ac:spMkLst>
            <pc:docMk/>
            <pc:sldMk cId="0" sldId="272"/>
            <ac:spMk id="9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52:45.135" v="225" actId="1076"/>
          <ac:spMkLst>
            <pc:docMk/>
            <pc:sldMk cId="0" sldId="272"/>
            <ac:spMk id="10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52:45.135" v="225" actId="1076"/>
          <ac:spMkLst>
            <pc:docMk/>
            <pc:sldMk cId="0" sldId="272"/>
            <ac:spMk id="11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52:45.135" v="225" actId="1076"/>
          <ac:spMkLst>
            <pc:docMk/>
            <pc:sldMk cId="0" sldId="272"/>
            <ac:spMk id="1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1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1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1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8:25.683" v="192" actId="2710"/>
          <ac:spMkLst>
            <pc:docMk/>
            <pc:sldMk cId="0" sldId="272"/>
            <ac:spMk id="16" creationId="{00000000-0000-0000-0000-000000000000}"/>
          </ac:spMkLst>
        </pc:spChg>
        <pc:spChg chg="add mod">
          <ac:chgData name="Elie Joseph Atell" userId="87289a7a-c759-4deb-9ef2-c727c4a8e73d" providerId="ADAL" clId="{EA78BAEE-EA69-45B7-B5B5-880BD257042F}" dt="2025-09-15T07:53:18.796" v="234" actId="207"/>
          <ac:spMkLst>
            <pc:docMk/>
            <pc:sldMk cId="0" sldId="272"/>
            <ac:spMk id="17" creationId="{692AF8C5-8A2D-855C-63BF-14101C4DC11C}"/>
          </ac:spMkLst>
        </pc:spChg>
        <pc:spChg chg="add mod">
          <ac:chgData name="Elie Joseph Atell" userId="87289a7a-c759-4deb-9ef2-c727c4a8e73d" providerId="ADAL" clId="{EA78BAEE-EA69-45B7-B5B5-880BD257042F}" dt="2025-09-15T07:53:06.200" v="232" actId="1076"/>
          <ac:spMkLst>
            <pc:docMk/>
            <pc:sldMk cId="0" sldId="272"/>
            <ac:spMk id="18" creationId="{169AA22C-A19A-F4E8-7C36-624450E0EF71}"/>
          </ac:spMkLst>
        </pc:spChg>
        <pc:spChg chg="add mod">
          <ac:chgData name="Elie Joseph Atell" userId="87289a7a-c759-4deb-9ef2-c727c4a8e73d" providerId="ADAL" clId="{EA78BAEE-EA69-45B7-B5B5-880BD257042F}" dt="2025-09-15T07:53:11.005" v="233" actId="1076"/>
          <ac:spMkLst>
            <pc:docMk/>
            <pc:sldMk cId="0" sldId="272"/>
            <ac:spMk id="19" creationId="{74B776E6-C154-CB54-C5D1-D20F4EE8B203}"/>
          </ac:spMkLst>
        </pc:spChg>
        <pc:spChg chg="add mod">
          <ac:chgData name="Elie Joseph Atell" userId="87289a7a-c759-4deb-9ef2-c727c4a8e73d" providerId="ADAL" clId="{EA78BAEE-EA69-45B7-B5B5-880BD257042F}" dt="2025-09-15T07:53:33.520" v="236" actId="14100"/>
          <ac:spMkLst>
            <pc:docMk/>
            <pc:sldMk cId="0" sldId="272"/>
            <ac:spMk id="20" creationId="{C80E235F-6189-8E88-FD5F-B3129FEC81B8}"/>
          </ac:spMkLst>
        </pc:spChg>
        <pc:spChg chg="add mod">
          <ac:chgData name="Elie Joseph Atell" userId="87289a7a-c759-4deb-9ef2-c727c4a8e73d" providerId="ADAL" clId="{EA78BAEE-EA69-45B7-B5B5-880BD257042F}" dt="2025-09-15T07:54:27.993" v="244" actId="1076"/>
          <ac:spMkLst>
            <pc:docMk/>
            <pc:sldMk cId="0" sldId="272"/>
            <ac:spMk id="21" creationId="{4C7ED5D7-C4E9-F61D-E0F3-D4D02F5C6D4B}"/>
          </ac:spMkLst>
        </pc:spChg>
        <pc:picChg chg="add del mod">
          <ac:chgData name="Elie Joseph Atell" userId="87289a7a-c759-4deb-9ef2-c727c4a8e73d" providerId="ADAL" clId="{EA78BAEE-EA69-45B7-B5B5-880BD257042F}" dt="2025-09-15T07:56:14.438" v="252" actId="478"/>
          <ac:picMkLst>
            <pc:docMk/>
            <pc:sldMk cId="0" sldId="272"/>
            <ac:picMk id="23" creationId="{20DD96AC-63C1-56BA-D9BB-52A29D3B8208}"/>
          </ac:picMkLst>
        </pc:picChg>
        <pc:picChg chg="add mod">
          <ac:chgData name="Elie Joseph Atell" userId="87289a7a-c759-4deb-9ef2-c727c4a8e73d" providerId="ADAL" clId="{EA78BAEE-EA69-45B7-B5B5-880BD257042F}" dt="2025-09-15T07:56:30.361" v="255" actId="207"/>
          <ac:picMkLst>
            <pc:docMk/>
            <pc:sldMk cId="0" sldId="272"/>
            <ac:picMk id="25" creationId="{05C4F006-01D5-721E-CC4F-0E8126DFD624}"/>
          </ac:picMkLst>
        </pc:picChg>
        <pc:picChg chg="add mod">
          <ac:chgData name="Elie Joseph Atell" userId="87289a7a-c759-4deb-9ef2-c727c4a8e73d" providerId="ADAL" clId="{EA78BAEE-EA69-45B7-B5B5-880BD257042F}" dt="2025-09-15T07:56:44.289" v="259" actId="208"/>
          <ac:picMkLst>
            <pc:docMk/>
            <pc:sldMk cId="0" sldId="272"/>
            <ac:picMk id="27" creationId="{4EBE928F-93F1-11C2-8887-D6A35F9C2C92}"/>
          </ac:picMkLst>
        </pc:picChg>
        <pc:picChg chg="add mod">
          <ac:chgData name="Elie Joseph Atell" userId="87289a7a-c759-4deb-9ef2-c727c4a8e73d" providerId="ADAL" clId="{EA78BAEE-EA69-45B7-B5B5-880BD257042F}" dt="2025-09-15T07:56:52.812" v="260" actId="207"/>
          <ac:picMkLst>
            <pc:docMk/>
            <pc:sldMk cId="0" sldId="272"/>
            <ac:picMk id="29" creationId="{DA0BFF47-1A7A-25D0-5186-D30CEC2E0AEE}"/>
          </ac:picMkLst>
        </pc:picChg>
      </pc:sldChg>
      <pc:sldChg chg="modSp mod">
        <pc:chgData name="Elie Joseph Atell" userId="87289a7a-c759-4deb-9ef2-c727c4a8e73d" providerId="ADAL" clId="{EA78BAEE-EA69-45B7-B5B5-880BD257042F}" dt="2025-09-15T07:49:58.356" v="213" actId="2711"/>
        <pc:sldMkLst>
          <pc:docMk/>
          <pc:sldMk cId="0" sldId="273"/>
        </pc:sldMkLst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5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9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11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12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1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18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20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58.356" v="213" actId="2711"/>
          <ac:spMkLst>
            <pc:docMk/>
            <pc:sldMk cId="0" sldId="273"/>
            <ac:spMk id="26" creationId="{00000000-0000-0000-0000-000000000000}"/>
          </ac:spMkLst>
        </pc:spChg>
      </pc:sldChg>
      <pc:sldChg chg="modSp mod">
        <pc:chgData name="Elie Joseph Atell" userId="87289a7a-c759-4deb-9ef2-c727c4a8e73d" providerId="ADAL" clId="{EA78BAEE-EA69-45B7-B5B5-880BD257042F}" dt="2025-09-15T07:48:45.612" v="193" actId="108"/>
        <pc:sldMkLst>
          <pc:docMk/>
          <pc:sldMk cId="0" sldId="274"/>
        </pc:sldMkLst>
        <pc:spChg chg="mod">
          <ac:chgData name="Elie Joseph Atell" userId="87289a7a-c759-4deb-9ef2-c727c4a8e73d" providerId="ADAL" clId="{EA78BAEE-EA69-45B7-B5B5-880BD257042F}" dt="2025-09-15T07:48:45.612" v="193" actId="108"/>
          <ac:spMkLst>
            <pc:docMk/>
            <pc:sldMk cId="0" sldId="274"/>
            <ac:spMk id="5" creationId="{00000000-0000-0000-0000-000000000000}"/>
          </ac:spMkLst>
        </pc:spChg>
      </pc:sldChg>
      <pc:sldChg chg="modSp mod">
        <pc:chgData name="Elie Joseph Atell" userId="87289a7a-c759-4deb-9ef2-c727c4a8e73d" providerId="ADAL" clId="{EA78BAEE-EA69-45B7-B5B5-880BD257042F}" dt="2025-09-15T07:41:10.438" v="124" actId="207"/>
        <pc:sldMkLst>
          <pc:docMk/>
          <pc:sldMk cId="0" sldId="275"/>
        </pc:sldMkLst>
        <pc:spChg chg="mod">
          <ac:chgData name="Elie Joseph Atell" userId="87289a7a-c759-4deb-9ef2-c727c4a8e73d" providerId="ADAL" clId="{EA78BAEE-EA69-45B7-B5B5-880BD257042F}" dt="2025-09-15T07:40:39.282" v="109" actId="207"/>
          <ac:spMkLst>
            <pc:docMk/>
            <pc:sldMk cId="0" sldId="275"/>
            <ac:spMk id="3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1:07.133" v="123" actId="13926"/>
          <ac:spMkLst>
            <pc:docMk/>
            <pc:sldMk cId="0" sldId="275"/>
            <ac:spMk id="4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1:10.438" v="124" actId="207"/>
          <ac:spMkLst>
            <pc:docMk/>
            <pc:sldMk cId="0" sldId="275"/>
            <ac:spMk id="5" creationId="{00000000-0000-0000-0000-000000000000}"/>
          </ac:spMkLst>
        </pc:spChg>
      </pc:sldChg>
      <pc:sldChg chg="delSp modSp mod">
        <pc:chgData name="Elie Joseph Atell" userId="87289a7a-c759-4deb-9ef2-c727c4a8e73d" providerId="ADAL" clId="{EA78BAEE-EA69-45B7-B5B5-880BD257042F}" dt="2025-09-15T07:49:36.183" v="209" actId="2711"/>
        <pc:sldMkLst>
          <pc:docMk/>
          <pc:sldMk cId="0" sldId="276"/>
        </pc:sldMkLst>
        <pc:spChg chg="mod">
          <ac:chgData name="Elie Joseph Atell" userId="87289a7a-c759-4deb-9ef2-c727c4a8e73d" providerId="ADAL" clId="{EA78BAEE-EA69-45B7-B5B5-880BD257042F}" dt="2025-09-15T07:49:36.183" v="209" actId="2711"/>
          <ac:spMkLst>
            <pc:docMk/>
            <pc:sldMk cId="0" sldId="276"/>
            <ac:spMk id="5" creationId="{00000000-0000-0000-0000-000000000000}"/>
          </ac:spMkLst>
        </pc:spChg>
        <pc:spChg chg="del mod">
          <ac:chgData name="Elie Joseph Atell" userId="87289a7a-c759-4deb-9ef2-c727c4a8e73d" providerId="ADAL" clId="{EA78BAEE-EA69-45B7-B5B5-880BD257042F}" dt="2025-09-15T07:41:37.261" v="130"/>
          <ac:spMkLst>
            <pc:docMk/>
            <pc:sldMk cId="0" sldId="276"/>
            <ac:spMk id="6" creationId="{00000000-0000-0000-0000-000000000000}"/>
          </ac:spMkLst>
        </pc:spChg>
        <pc:spChg chg="mod">
          <ac:chgData name="Elie Joseph Atell" userId="87289a7a-c759-4deb-9ef2-c727c4a8e73d" providerId="ADAL" clId="{EA78BAEE-EA69-45B7-B5B5-880BD257042F}" dt="2025-09-15T07:49:36.183" v="209" actId="2711"/>
          <ac:spMkLst>
            <pc:docMk/>
            <pc:sldMk cId="0" sldId="276"/>
            <ac:spMk id="7" creationId="{00000000-0000-0000-0000-000000000000}"/>
          </ac:spMkLst>
        </pc:spChg>
      </pc:sldChg>
      <pc:sldMasterChg chg="modSldLayout">
        <pc:chgData name="Elie Joseph Atell" userId="87289a7a-c759-4deb-9ef2-c727c4a8e73d" providerId="ADAL" clId="{EA78BAEE-EA69-45B7-B5B5-880BD257042F}" dt="2025-09-10T10:40:02.719" v="19" actId="735"/>
        <pc:sldMasterMkLst>
          <pc:docMk/>
          <pc:sldMasterMk cId="2209977519" sldId="2147483648"/>
        </pc:sldMasterMkLst>
        <pc:sldLayoutChg chg="modSp">
          <pc:chgData name="Elie Joseph Atell" userId="87289a7a-c759-4deb-9ef2-c727c4a8e73d" providerId="ADAL" clId="{EA78BAEE-EA69-45B7-B5B5-880BD257042F}" dt="2025-09-10T10:40:02.719" v="19" actId="735"/>
          <pc:sldLayoutMkLst>
            <pc:docMk/>
            <pc:sldMasterMk cId="2209977519" sldId="2147483648"/>
            <pc:sldLayoutMk cId="1212999818" sldId="2147483655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7D544B-27D4-4EBE-93E5-40EA24D818A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71148F-3CE7-4B7A-9935-F12F57189B2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Hydrogen Infrastructure NPV: $13.3B over 10-year period with 25-30% IRR projections</a:t>
          </a:r>
        </a:p>
      </dgm:t>
    </dgm:pt>
    <dgm:pt modelId="{E968D1B7-52CC-4680-B7AB-46C936253D0D}" type="parTrans" cxnId="{E64D8FF2-4608-4C9D-A31D-F26D34805D9F}">
      <dgm:prSet/>
      <dgm:spPr/>
      <dgm:t>
        <a:bodyPr/>
        <a:lstStyle/>
        <a:p>
          <a:endParaRPr lang="en-US" sz="1800"/>
        </a:p>
      </dgm:t>
    </dgm:pt>
    <dgm:pt modelId="{6F4DCB30-DD6A-481A-A132-D83ED6C7B34D}" type="sibTrans" cxnId="{E64D8FF2-4608-4C9D-A31D-F26D34805D9F}">
      <dgm:prSet/>
      <dgm:spPr/>
      <dgm:t>
        <a:bodyPr/>
        <a:lstStyle/>
        <a:p>
          <a:endParaRPr lang="en-US" sz="1800"/>
        </a:p>
      </dgm:t>
    </dgm:pt>
    <dgm:pt modelId="{93417A4C-3AED-484E-88C7-68589963F03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Battery Infrastructure NPV: $200M over equivalent period with negative IRR in several scenarios</a:t>
          </a:r>
        </a:p>
      </dgm:t>
    </dgm:pt>
    <dgm:pt modelId="{B000F973-CBDA-4F68-9195-DCCA56EC4533}" type="parTrans" cxnId="{33B09293-0708-4542-9BC4-602051CBBADC}">
      <dgm:prSet/>
      <dgm:spPr/>
      <dgm:t>
        <a:bodyPr/>
        <a:lstStyle/>
        <a:p>
          <a:endParaRPr lang="en-US" sz="1800"/>
        </a:p>
      </dgm:t>
    </dgm:pt>
    <dgm:pt modelId="{6D4C8724-F982-4040-BFEA-108F85812072}" type="sibTrans" cxnId="{33B09293-0708-4542-9BC4-602051CBBADC}">
      <dgm:prSet/>
      <dgm:spPr/>
      <dgm:t>
        <a:bodyPr/>
        <a:lstStyle/>
        <a:p>
          <a:endParaRPr lang="en-US" sz="1800"/>
        </a:p>
      </dgm:t>
    </dgm:pt>
    <dgm:pt modelId="{F979EE34-0E1C-4CDC-94BC-E423A21C207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Return Multiple: Hydrogen infrastructure delivers 66x superior returns vs. battery alternatives</a:t>
          </a:r>
        </a:p>
      </dgm:t>
    </dgm:pt>
    <dgm:pt modelId="{E9644F6F-84F6-4B08-8773-CE947EAD8608}" type="parTrans" cxnId="{6C3A85C4-C893-4191-BA1E-D7B3F549156D}">
      <dgm:prSet/>
      <dgm:spPr/>
      <dgm:t>
        <a:bodyPr/>
        <a:lstStyle/>
        <a:p>
          <a:endParaRPr lang="en-US" sz="1800"/>
        </a:p>
      </dgm:t>
    </dgm:pt>
    <dgm:pt modelId="{FB77666F-8457-4F34-BA9E-0554C2765DB2}" type="sibTrans" cxnId="{6C3A85C4-C893-4191-BA1E-D7B3F549156D}">
      <dgm:prSet/>
      <dgm:spPr/>
      <dgm:t>
        <a:bodyPr/>
        <a:lstStyle/>
        <a:p>
          <a:endParaRPr lang="en-US" sz="1800"/>
        </a:p>
      </dgm:t>
    </dgm:pt>
    <dgm:pt modelId="{0E65FFB5-0A86-41EA-8A95-FE490763B3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Payback Period: Hydrogen refueling stations 7-12 years vs. battery charging networks 12-18 years</a:t>
          </a:r>
        </a:p>
      </dgm:t>
    </dgm:pt>
    <dgm:pt modelId="{E85E53A4-5CB9-4A8C-91AF-3E68FD75CBEB}" type="parTrans" cxnId="{AD6663E0-948E-421D-862D-E791EEF38451}">
      <dgm:prSet/>
      <dgm:spPr/>
      <dgm:t>
        <a:bodyPr/>
        <a:lstStyle/>
        <a:p>
          <a:endParaRPr lang="en-US" sz="1800"/>
        </a:p>
      </dgm:t>
    </dgm:pt>
    <dgm:pt modelId="{D2DBB179-A109-4AF4-966A-F28D0F891F67}" type="sibTrans" cxnId="{AD6663E0-948E-421D-862D-E791EEF38451}">
      <dgm:prSet/>
      <dgm:spPr/>
      <dgm:t>
        <a:bodyPr/>
        <a:lstStyle/>
        <a:p>
          <a:endParaRPr lang="en-US" sz="1800"/>
        </a:p>
      </dgm:t>
    </dgm:pt>
    <dgm:pt modelId="{4EA8CCD9-AEB3-4C75-894C-C25725015DF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Government Incentives: 40-60% capital cost support available for hydrogen infrastructure development</a:t>
          </a:r>
        </a:p>
      </dgm:t>
    </dgm:pt>
    <dgm:pt modelId="{318E0AF2-36FF-4970-9137-3E83E0B8DAC2}" type="parTrans" cxnId="{A7AA3DFB-EC55-4BBD-984E-A71311C1A372}">
      <dgm:prSet/>
      <dgm:spPr/>
      <dgm:t>
        <a:bodyPr/>
        <a:lstStyle/>
        <a:p>
          <a:endParaRPr lang="en-US" sz="1800"/>
        </a:p>
      </dgm:t>
    </dgm:pt>
    <dgm:pt modelId="{DF503D92-1936-4FD5-8FDF-CA4F74371622}" type="sibTrans" cxnId="{A7AA3DFB-EC55-4BBD-984E-A71311C1A372}">
      <dgm:prSet/>
      <dgm:spPr/>
      <dgm:t>
        <a:bodyPr/>
        <a:lstStyle/>
        <a:p>
          <a:endParaRPr lang="en-US" sz="1800"/>
        </a:p>
      </dgm:t>
    </dgm:pt>
    <dgm:pt modelId="{FCD25859-C780-4EA8-934C-F0EDA79E28C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Risk Mitigation: Existing gas infrastructure repurposing reduces deployment risk by 60-70%</a:t>
          </a:r>
        </a:p>
      </dgm:t>
    </dgm:pt>
    <dgm:pt modelId="{C3A0784B-CFB5-463F-96EB-BAFD17FA5968}" type="parTrans" cxnId="{3BEF1107-741A-47C3-8AB6-FE091809C9C4}">
      <dgm:prSet/>
      <dgm:spPr/>
      <dgm:t>
        <a:bodyPr/>
        <a:lstStyle/>
        <a:p>
          <a:endParaRPr lang="en-US" sz="1800"/>
        </a:p>
      </dgm:t>
    </dgm:pt>
    <dgm:pt modelId="{CE89BF3D-8573-4383-9237-D2FD69B4C8AA}" type="sibTrans" cxnId="{3BEF1107-741A-47C3-8AB6-FE091809C9C4}">
      <dgm:prSet/>
      <dgm:spPr/>
      <dgm:t>
        <a:bodyPr/>
        <a:lstStyle/>
        <a:p>
          <a:endParaRPr lang="en-US" sz="1800"/>
        </a:p>
      </dgm:t>
    </dgm:pt>
    <dgm:pt modelId="{F1E67F5D-24C6-4891-8187-D8FD75F8DCB3}" type="pres">
      <dgm:prSet presAssocID="{3B7D544B-27D4-4EBE-93E5-40EA24D818A9}" presName="root" presStyleCnt="0">
        <dgm:presLayoutVars>
          <dgm:dir/>
          <dgm:resizeHandles val="exact"/>
        </dgm:presLayoutVars>
      </dgm:prSet>
      <dgm:spPr/>
    </dgm:pt>
    <dgm:pt modelId="{6DA45061-29E0-4723-AF84-C97A004E1F15}" type="pres">
      <dgm:prSet presAssocID="{AB71148F-3CE7-4B7A-9935-F12F57189B21}" presName="compNode" presStyleCnt="0"/>
      <dgm:spPr/>
    </dgm:pt>
    <dgm:pt modelId="{7A2ACA28-6E2D-4E86-B5F4-60191E0B3F60}" type="pres">
      <dgm:prSet presAssocID="{AB71148F-3CE7-4B7A-9935-F12F57189B21}" presName="bgRect" presStyleLbl="bgShp" presStyleIdx="0" presStyleCnt="6"/>
      <dgm:spPr/>
    </dgm:pt>
    <dgm:pt modelId="{2A3C53C5-625E-4CAA-9FB8-5B0DD28227E9}" type="pres">
      <dgm:prSet presAssocID="{AB71148F-3CE7-4B7A-9935-F12F57189B2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13555558-2480-4D03-AD63-FEBE78203A34}" type="pres">
      <dgm:prSet presAssocID="{AB71148F-3CE7-4B7A-9935-F12F57189B21}" presName="spaceRect" presStyleCnt="0"/>
      <dgm:spPr/>
    </dgm:pt>
    <dgm:pt modelId="{484F6962-AC5F-4CF3-94E6-15559C8A3139}" type="pres">
      <dgm:prSet presAssocID="{AB71148F-3CE7-4B7A-9935-F12F57189B21}" presName="parTx" presStyleLbl="revTx" presStyleIdx="0" presStyleCnt="6">
        <dgm:presLayoutVars>
          <dgm:chMax val="0"/>
          <dgm:chPref val="0"/>
        </dgm:presLayoutVars>
      </dgm:prSet>
      <dgm:spPr/>
    </dgm:pt>
    <dgm:pt modelId="{EE244126-CC73-4D49-A17D-0D8DD47FC564}" type="pres">
      <dgm:prSet presAssocID="{6F4DCB30-DD6A-481A-A132-D83ED6C7B34D}" presName="sibTrans" presStyleCnt="0"/>
      <dgm:spPr/>
    </dgm:pt>
    <dgm:pt modelId="{5593905B-3FFF-4F14-B084-8EE860FDAE21}" type="pres">
      <dgm:prSet presAssocID="{93417A4C-3AED-484E-88C7-68589963F03E}" presName="compNode" presStyleCnt="0"/>
      <dgm:spPr/>
    </dgm:pt>
    <dgm:pt modelId="{1F6D2994-E890-47A4-9040-D0E960733E4E}" type="pres">
      <dgm:prSet presAssocID="{93417A4C-3AED-484E-88C7-68589963F03E}" presName="bgRect" presStyleLbl="bgShp" presStyleIdx="1" presStyleCnt="6"/>
      <dgm:spPr/>
    </dgm:pt>
    <dgm:pt modelId="{32338A99-7603-4310-85BA-CC512C0EDD49}" type="pres">
      <dgm:prSet presAssocID="{93417A4C-3AED-484E-88C7-68589963F03E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ty Battery"/>
        </a:ext>
      </dgm:extLst>
    </dgm:pt>
    <dgm:pt modelId="{6D6A381C-5ED8-4810-8553-30B90ACF435E}" type="pres">
      <dgm:prSet presAssocID="{93417A4C-3AED-484E-88C7-68589963F03E}" presName="spaceRect" presStyleCnt="0"/>
      <dgm:spPr/>
    </dgm:pt>
    <dgm:pt modelId="{513E0696-0088-46ED-B4E0-BB30A49E30C6}" type="pres">
      <dgm:prSet presAssocID="{93417A4C-3AED-484E-88C7-68589963F03E}" presName="parTx" presStyleLbl="revTx" presStyleIdx="1" presStyleCnt="6">
        <dgm:presLayoutVars>
          <dgm:chMax val="0"/>
          <dgm:chPref val="0"/>
        </dgm:presLayoutVars>
      </dgm:prSet>
      <dgm:spPr/>
    </dgm:pt>
    <dgm:pt modelId="{3B8FE284-E320-4B97-9EE9-8CE0C9B056AA}" type="pres">
      <dgm:prSet presAssocID="{6D4C8724-F982-4040-BFEA-108F85812072}" presName="sibTrans" presStyleCnt="0"/>
      <dgm:spPr/>
    </dgm:pt>
    <dgm:pt modelId="{22522021-0D83-4D7C-950E-FF189E691719}" type="pres">
      <dgm:prSet presAssocID="{F979EE34-0E1C-4CDC-94BC-E423A21C2078}" presName="compNode" presStyleCnt="0"/>
      <dgm:spPr/>
    </dgm:pt>
    <dgm:pt modelId="{F7772568-2F41-45CE-9F48-79DE2C259461}" type="pres">
      <dgm:prSet presAssocID="{F979EE34-0E1C-4CDC-94BC-E423A21C2078}" presName="bgRect" presStyleLbl="bgShp" presStyleIdx="2" presStyleCnt="6"/>
      <dgm:spPr/>
    </dgm:pt>
    <dgm:pt modelId="{D231A216-FBF6-48D6-BF9B-62B1D601A59A}" type="pres">
      <dgm:prSet presAssocID="{F979EE34-0E1C-4CDC-94BC-E423A21C207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214F81C2-174C-4099-8030-1243C7A1258A}" type="pres">
      <dgm:prSet presAssocID="{F979EE34-0E1C-4CDC-94BC-E423A21C2078}" presName="spaceRect" presStyleCnt="0"/>
      <dgm:spPr/>
    </dgm:pt>
    <dgm:pt modelId="{D8B53F3F-9FF8-4E1A-AA05-2D1D1DE526BF}" type="pres">
      <dgm:prSet presAssocID="{F979EE34-0E1C-4CDC-94BC-E423A21C2078}" presName="parTx" presStyleLbl="revTx" presStyleIdx="2" presStyleCnt="6">
        <dgm:presLayoutVars>
          <dgm:chMax val="0"/>
          <dgm:chPref val="0"/>
        </dgm:presLayoutVars>
      </dgm:prSet>
      <dgm:spPr/>
    </dgm:pt>
    <dgm:pt modelId="{E9F2CE8A-BF0B-4961-891B-0DA2C56BC32E}" type="pres">
      <dgm:prSet presAssocID="{FB77666F-8457-4F34-BA9E-0554C2765DB2}" presName="sibTrans" presStyleCnt="0"/>
      <dgm:spPr/>
    </dgm:pt>
    <dgm:pt modelId="{38E810E0-46C7-4F51-ADCA-7E12E0055DD4}" type="pres">
      <dgm:prSet presAssocID="{0E65FFB5-0A86-41EA-8A95-FE490763B3A8}" presName="compNode" presStyleCnt="0"/>
      <dgm:spPr/>
    </dgm:pt>
    <dgm:pt modelId="{484FC2DE-D754-4665-A90B-9436B2EF233C}" type="pres">
      <dgm:prSet presAssocID="{0E65FFB5-0A86-41EA-8A95-FE490763B3A8}" presName="bgRect" presStyleLbl="bgShp" presStyleIdx="3" presStyleCnt="6"/>
      <dgm:spPr/>
    </dgm:pt>
    <dgm:pt modelId="{1139CEAE-FD66-44D6-8BD9-9CBA02133B19}" type="pres">
      <dgm:prSet presAssocID="{0E65FFB5-0A86-41EA-8A95-FE490763B3A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ying Money outline"/>
        </a:ext>
      </dgm:extLst>
    </dgm:pt>
    <dgm:pt modelId="{24DD4F97-F5BC-402D-93E3-81BAA7323990}" type="pres">
      <dgm:prSet presAssocID="{0E65FFB5-0A86-41EA-8A95-FE490763B3A8}" presName="spaceRect" presStyleCnt="0"/>
      <dgm:spPr/>
    </dgm:pt>
    <dgm:pt modelId="{E3D86941-FA6F-487C-94CC-5E4DABAE85B3}" type="pres">
      <dgm:prSet presAssocID="{0E65FFB5-0A86-41EA-8A95-FE490763B3A8}" presName="parTx" presStyleLbl="revTx" presStyleIdx="3" presStyleCnt="6">
        <dgm:presLayoutVars>
          <dgm:chMax val="0"/>
          <dgm:chPref val="0"/>
        </dgm:presLayoutVars>
      </dgm:prSet>
      <dgm:spPr/>
    </dgm:pt>
    <dgm:pt modelId="{9584A5F9-30FB-4FE4-A600-C34A0EE8ECD5}" type="pres">
      <dgm:prSet presAssocID="{D2DBB179-A109-4AF4-966A-F28D0F891F67}" presName="sibTrans" presStyleCnt="0"/>
      <dgm:spPr/>
    </dgm:pt>
    <dgm:pt modelId="{C1CC3ED2-DCF9-456E-B987-AA1780A8E239}" type="pres">
      <dgm:prSet presAssocID="{4EA8CCD9-AEB3-4C75-894C-C25725015DF3}" presName="compNode" presStyleCnt="0"/>
      <dgm:spPr/>
    </dgm:pt>
    <dgm:pt modelId="{C50DA226-DE61-4931-BA4F-4D470DC6D2F7}" type="pres">
      <dgm:prSet presAssocID="{4EA8CCD9-AEB3-4C75-894C-C25725015DF3}" presName="bgRect" presStyleLbl="bgShp" presStyleIdx="4" presStyleCnt="6"/>
      <dgm:spPr/>
    </dgm:pt>
    <dgm:pt modelId="{A14DAC7E-B68A-4FA5-AC2E-0825C585BF0C}" type="pres">
      <dgm:prSet presAssocID="{4EA8CCD9-AEB3-4C75-894C-C25725015DF3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urt with solid fill"/>
        </a:ext>
      </dgm:extLst>
    </dgm:pt>
    <dgm:pt modelId="{FF580E93-C1BA-48AE-8460-697DC71397AF}" type="pres">
      <dgm:prSet presAssocID="{4EA8CCD9-AEB3-4C75-894C-C25725015DF3}" presName="spaceRect" presStyleCnt="0"/>
      <dgm:spPr/>
    </dgm:pt>
    <dgm:pt modelId="{89FD544C-F72F-4ECC-B0A1-7D861317F8B7}" type="pres">
      <dgm:prSet presAssocID="{4EA8CCD9-AEB3-4C75-894C-C25725015DF3}" presName="parTx" presStyleLbl="revTx" presStyleIdx="4" presStyleCnt="6">
        <dgm:presLayoutVars>
          <dgm:chMax val="0"/>
          <dgm:chPref val="0"/>
        </dgm:presLayoutVars>
      </dgm:prSet>
      <dgm:spPr/>
    </dgm:pt>
    <dgm:pt modelId="{BCEEBEB1-74A2-4E7E-9B5E-C147BB9C306D}" type="pres">
      <dgm:prSet presAssocID="{DF503D92-1936-4FD5-8FDF-CA4F74371622}" presName="sibTrans" presStyleCnt="0"/>
      <dgm:spPr/>
    </dgm:pt>
    <dgm:pt modelId="{F0175CD1-AE00-4D99-9920-ECBA295F3F51}" type="pres">
      <dgm:prSet presAssocID="{FCD25859-C780-4EA8-934C-F0EDA79E28CF}" presName="compNode" presStyleCnt="0"/>
      <dgm:spPr/>
    </dgm:pt>
    <dgm:pt modelId="{1ADBF983-FAA0-4A3D-9FA7-C9E88697BF20}" type="pres">
      <dgm:prSet presAssocID="{FCD25859-C780-4EA8-934C-F0EDA79E28CF}" presName="bgRect" presStyleLbl="bgShp" presStyleIdx="5" presStyleCnt="6"/>
      <dgm:spPr>
        <a:ln>
          <a:noFill/>
        </a:ln>
      </dgm:spPr>
    </dgm:pt>
    <dgm:pt modelId="{B8995930-F18D-4383-A004-5EFFB4A3F7A8}" type="pres">
      <dgm:prSet presAssocID="{FCD25859-C780-4EA8-934C-F0EDA79E28C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active"/>
        </a:ext>
      </dgm:extLst>
    </dgm:pt>
    <dgm:pt modelId="{929CAA3C-35DE-4091-8893-8F68D1D8C393}" type="pres">
      <dgm:prSet presAssocID="{FCD25859-C780-4EA8-934C-F0EDA79E28CF}" presName="spaceRect" presStyleCnt="0"/>
      <dgm:spPr/>
    </dgm:pt>
    <dgm:pt modelId="{EE68503A-011A-44A9-8FC4-1D591FF197B1}" type="pres">
      <dgm:prSet presAssocID="{FCD25859-C780-4EA8-934C-F0EDA79E28C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3A24D906-5F6D-4013-A2B3-88C3A16A9034}" type="presOf" srcId="{FCD25859-C780-4EA8-934C-F0EDA79E28CF}" destId="{EE68503A-011A-44A9-8FC4-1D591FF197B1}" srcOrd="0" destOrd="0" presId="urn:microsoft.com/office/officeart/2018/2/layout/IconVerticalSolidList"/>
    <dgm:cxn modelId="{3BEF1107-741A-47C3-8AB6-FE091809C9C4}" srcId="{3B7D544B-27D4-4EBE-93E5-40EA24D818A9}" destId="{FCD25859-C780-4EA8-934C-F0EDA79E28CF}" srcOrd="5" destOrd="0" parTransId="{C3A0784B-CFB5-463F-96EB-BAFD17FA5968}" sibTransId="{CE89BF3D-8573-4383-9237-D2FD69B4C8AA}"/>
    <dgm:cxn modelId="{87079552-D358-4542-B2E1-A4C9C31613E1}" type="presOf" srcId="{AB71148F-3CE7-4B7A-9935-F12F57189B21}" destId="{484F6962-AC5F-4CF3-94E6-15559C8A3139}" srcOrd="0" destOrd="0" presId="urn:microsoft.com/office/officeart/2018/2/layout/IconVerticalSolidList"/>
    <dgm:cxn modelId="{CA29848D-26FC-4C13-8F37-542BC282A836}" type="presOf" srcId="{0E65FFB5-0A86-41EA-8A95-FE490763B3A8}" destId="{E3D86941-FA6F-487C-94CC-5E4DABAE85B3}" srcOrd="0" destOrd="0" presId="urn:microsoft.com/office/officeart/2018/2/layout/IconVerticalSolidList"/>
    <dgm:cxn modelId="{33B09293-0708-4542-9BC4-602051CBBADC}" srcId="{3B7D544B-27D4-4EBE-93E5-40EA24D818A9}" destId="{93417A4C-3AED-484E-88C7-68589963F03E}" srcOrd="1" destOrd="0" parTransId="{B000F973-CBDA-4F68-9195-DCCA56EC4533}" sibTransId="{6D4C8724-F982-4040-BFEA-108F85812072}"/>
    <dgm:cxn modelId="{DADB5198-7ECC-4C67-9DA7-2D44BDA44995}" type="presOf" srcId="{3B7D544B-27D4-4EBE-93E5-40EA24D818A9}" destId="{F1E67F5D-24C6-4891-8187-D8FD75F8DCB3}" srcOrd="0" destOrd="0" presId="urn:microsoft.com/office/officeart/2018/2/layout/IconVerticalSolidList"/>
    <dgm:cxn modelId="{B1D4449B-A823-4680-9BE8-5F971AC28F29}" type="presOf" srcId="{93417A4C-3AED-484E-88C7-68589963F03E}" destId="{513E0696-0088-46ED-B4E0-BB30A49E30C6}" srcOrd="0" destOrd="0" presId="urn:microsoft.com/office/officeart/2018/2/layout/IconVerticalSolidList"/>
    <dgm:cxn modelId="{6C3A85C4-C893-4191-BA1E-D7B3F549156D}" srcId="{3B7D544B-27D4-4EBE-93E5-40EA24D818A9}" destId="{F979EE34-0E1C-4CDC-94BC-E423A21C2078}" srcOrd="2" destOrd="0" parTransId="{E9644F6F-84F6-4B08-8773-CE947EAD8608}" sibTransId="{FB77666F-8457-4F34-BA9E-0554C2765DB2}"/>
    <dgm:cxn modelId="{3D888ADB-37A5-4720-8511-1025ED7F0684}" type="presOf" srcId="{F979EE34-0E1C-4CDC-94BC-E423A21C2078}" destId="{D8B53F3F-9FF8-4E1A-AA05-2D1D1DE526BF}" srcOrd="0" destOrd="0" presId="urn:microsoft.com/office/officeart/2018/2/layout/IconVerticalSolidList"/>
    <dgm:cxn modelId="{690BA1DD-96EB-402D-80AD-BD52AEE521C8}" type="presOf" srcId="{4EA8CCD9-AEB3-4C75-894C-C25725015DF3}" destId="{89FD544C-F72F-4ECC-B0A1-7D861317F8B7}" srcOrd="0" destOrd="0" presId="urn:microsoft.com/office/officeart/2018/2/layout/IconVerticalSolidList"/>
    <dgm:cxn modelId="{AD6663E0-948E-421D-862D-E791EEF38451}" srcId="{3B7D544B-27D4-4EBE-93E5-40EA24D818A9}" destId="{0E65FFB5-0A86-41EA-8A95-FE490763B3A8}" srcOrd="3" destOrd="0" parTransId="{E85E53A4-5CB9-4A8C-91AF-3E68FD75CBEB}" sibTransId="{D2DBB179-A109-4AF4-966A-F28D0F891F67}"/>
    <dgm:cxn modelId="{E64D8FF2-4608-4C9D-A31D-F26D34805D9F}" srcId="{3B7D544B-27D4-4EBE-93E5-40EA24D818A9}" destId="{AB71148F-3CE7-4B7A-9935-F12F57189B21}" srcOrd="0" destOrd="0" parTransId="{E968D1B7-52CC-4680-B7AB-46C936253D0D}" sibTransId="{6F4DCB30-DD6A-481A-A132-D83ED6C7B34D}"/>
    <dgm:cxn modelId="{A7AA3DFB-EC55-4BBD-984E-A71311C1A372}" srcId="{3B7D544B-27D4-4EBE-93E5-40EA24D818A9}" destId="{4EA8CCD9-AEB3-4C75-894C-C25725015DF3}" srcOrd="4" destOrd="0" parTransId="{318E0AF2-36FF-4970-9137-3E83E0B8DAC2}" sibTransId="{DF503D92-1936-4FD5-8FDF-CA4F74371622}"/>
    <dgm:cxn modelId="{0C557A37-CE13-48CC-8D53-6A67D8FF8A5B}" type="presParOf" srcId="{F1E67F5D-24C6-4891-8187-D8FD75F8DCB3}" destId="{6DA45061-29E0-4723-AF84-C97A004E1F15}" srcOrd="0" destOrd="0" presId="urn:microsoft.com/office/officeart/2018/2/layout/IconVerticalSolidList"/>
    <dgm:cxn modelId="{481E3882-0604-4DAB-8CAE-B52CB59B280E}" type="presParOf" srcId="{6DA45061-29E0-4723-AF84-C97A004E1F15}" destId="{7A2ACA28-6E2D-4E86-B5F4-60191E0B3F60}" srcOrd="0" destOrd="0" presId="urn:microsoft.com/office/officeart/2018/2/layout/IconVerticalSolidList"/>
    <dgm:cxn modelId="{89AEADAF-6323-456F-8387-2B6FE90824E6}" type="presParOf" srcId="{6DA45061-29E0-4723-AF84-C97A004E1F15}" destId="{2A3C53C5-625E-4CAA-9FB8-5B0DD28227E9}" srcOrd="1" destOrd="0" presId="urn:microsoft.com/office/officeart/2018/2/layout/IconVerticalSolidList"/>
    <dgm:cxn modelId="{22659C69-CC2B-4D77-A5A4-18199D38B2CE}" type="presParOf" srcId="{6DA45061-29E0-4723-AF84-C97A004E1F15}" destId="{13555558-2480-4D03-AD63-FEBE78203A34}" srcOrd="2" destOrd="0" presId="urn:microsoft.com/office/officeart/2018/2/layout/IconVerticalSolidList"/>
    <dgm:cxn modelId="{F4DD23B6-485A-4A33-BB8C-CC937DD6E291}" type="presParOf" srcId="{6DA45061-29E0-4723-AF84-C97A004E1F15}" destId="{484F6962-AC5F-4CF3-94E6-15559C8A3139}" srcOrd="3" destOrd="0" presId="urn:microsoft.com/office/officeart/2018/2/layout/IconVerticalSolidList"/>
    <dgm:cxn modelId="{F189E0F6-CF9B-4E61-84EA-D9F6028C263B}" type="presParOf" srcId="{F1E67F5D-24C6-4891-8187-D8FD75F8DCB3}" destId="{EE244126-CC73-4D49-A17D-0D8DD47FC564}" srcOrd="1" destOrd="0" presId="urn:microsoft.com/office/officeart/2018/2/layout/IconVerticalSolidList"/>
    <dgm:cxn modelId="{DCA607E6-351C-4A39-A713-3CE11B823DFB}" type="presParOf" srcId="{F1E67F5D-24C6-4891-8187-D8FD75F8DCB3}" destId="{5593905B-3FFF-4F14-B084-8EE860FDAE21}" srcOrd="2" destOrd="0" presId="urn:microsoft.com/office/officeart/2018/2/layout/IconVerticalSolidList"/>
    <dgm:cxn modelId="{198EDF1A-DE5A-497E-BC9D-52245135BBF4}" type="presParOf" srcId="{5593905B-3FFF-4F14-B084-8EE860FDAE21}" destId="{1F6D2994-E890-47A4-9040-D0E960733E4E}" srcOrd="0" destOrd="0" presId="urn:microsoft.com/office/officeart/2018/2/layout/IconVerticalSolidList"/>
    <dgm:cxn modelId="{227AD566-90E0-4E4C-85A0-8769D2B2CDF4}" type="presParOf" srcId="{5593905B-3FFF-4F14-B084-8EE860FDAE21}" destId="{32338A99-7603-4310-85BA-CC512C0EDD49}" srcOrd="1" destOrd="0" presId="urn:microsoft.com/office/officeart/2018/2/layout/IconVerticalSolidList"/>
    <dgm:cxn modelId="{2C060CFB-7BD2-460C-9BD1-2F7502ACA965}" type="presParOf" srcId="{5593905B-3FFF-4F14-B084-8EE860FDAE21}" destId="{6D6A381C-5ED8-4810-8553-30B90ACF435E}" srcOrd="2" destOrd="0" presId="urn:microsoft.com/office/officeart/2018/2/layout/IconVerticalSolidList"/>
    <dgm:cxn modelId="{5FF00860-34BA-4EE9-85F1-291E29A4CDB4}" type="presParOf" srcId="{5593905B-3FFF-4F14-B084-8EE860FDAE21}" destId="{513E0696-0088-46ED-B4E0-BB30A49E30C6}" srcOrd="3" destOrd="0" presId="urn:microsoft.com/office/officeart/2018/2/layout/IconVerticalSolidList"/>
    <dgm:cxn modelId="{17750204-2439-482E-BF23-AE27D3F13E17}" type="presParOf" srcId="{F1E67F5D-24C6-4891-8187-D8FD75F8DCB3}" destId="{3B8FE284-E320-4B97-9EE9-8CE0C9B056AA}" srcOrd="3" destOrd="0" presId="urn:microsoft.com/office/officeart/2018/2/layout/IconVerticalSolidList"/>
    <dgm:cxn modelId="{64C7A793-FDA1-40B3-8692-1C1625F3136B}" type="presParOf" srcId="{F1E67F5D-24C6-4891-8187-D8FD75F8DCB3}" destId="{22522021-0D83-4D7C-950E-FF189E691719}" srcOrd="4" destOrd="0" presId="urn:microsoft.com/office/officeart/2018/2/layout/IconVerticalSolidList"/>
    <dgm:cxn modelId="{77856339-456C-4709-A022-034A89C7EFAA}" type="presParOf" srcId="{22522021-0D83-4D7C-950E-FF189E691719}" destId="{F7772568-2F41-45CE-9F48-79DE2C259461}" srcOrd="0" destOrd="0" presId="urn:microsoft.com/office/officeart/2018/2/layout/IconVerticalSolidList"/>
    <dgm:cxn modelId="{78FF6F0F-73BA-4539-9D04-1716306839A2}" type="presParOf" srcId="{22522021-0D83-4D7C-950E-FF189E691719}" destId="{D231A216-FBF6-48D6-BF9B-62B1D601A59A}" srcOrd="1" destOrd="0" presId="urn:microsoft.com/office/officeart/2018/2/layout/IconVerticalSolidList"/>
    <dgm:cxn modelId="{E3AC5B84-EA50-4D5A-BE3C-FFDF40533CFC}" type="presParOf" srcId="{22522021-0D83-4D7C-950E-FF189E691719}" destId="{214F81C2-174C-4099-8030-1243C7A1258A}" srcOrd="2" destOrd="0" presId="urn:microsoft.com/office/officeart/2018/2/layout/IconVerticalSolidList"/>
    <dgm:cxn modelId="{BD710C73-9B85-49BD-828E-F0F2CE921C8D}" type="presParOf" srcId="{22522021-0D83-4D7C-950E-FF189E691719}" destId="{D8B53F3F-9FF8-4E1A-AA05-2D1D1DE526BF}" srcOrd="3" destOrd="0" presId="urn:microsoft.com/office/officeart/2018/2/layout/IconVerticalSolidList"/>
    <dgm:cxn modelId="{0EA21F84-CFC5-410C-9739-184E402E42B3}" type="presParOf" srcId="{F1E67F5D-24C6-4891-8187-D8FD75F8DCB3}" destId="{E9F2CE8A-BF0B-4961-891B-0DA2C56BC32E}" srcOrd="5" destOrd="0" presId="urn:microsoft.com/office/officeart/2018/2/layout/IconVerticalSolidList"/>
    <dgm:cxn modelId="{BDAFD3ED-37A1-4761-83B9-EB0E8160D432}" type="presParOf" srcId="{F1E67F5D-24C6-4891-8187-D8FD75F8DCB3}" destId="{38E810E0-46C7-4F51-ADCA-7E12E0055DD4}" srcOrd="6" destOrd="0" presId="urn:microsoft.com/office/officeart/2018/2/layout/IconVerticalSolidList"/>
    <dgm:cxn modelId="{6A59D1D7-98AE-4214-BF4F-5EC4EEDE6ECE}" type="presParOf" srcId="{38E810E0-46C7-4F51-ADCA-7E12E0055DD4}" destId="{484FC2DE-D754-4665-A90B-9436B2EF233C}" srcOrd="0" destOrd="0" presId="urn:microsoft.com/office/officeart/2018/2/layout/IconVerticalSolidList"/>
    <dgm:cxn modelId="{CEB34D48-C6D9-4A86-A447-C19DAFE70713}" type="presParOf" srcId="{38E810E0-46C7-4F51-ADCA-7E12E0055DD4}" destId="{1139CEAE-FD66-44D6-8BD9-9CBA02133B19}" srcOrd="1" destOrd="0" presId="urn:microsoft.com/office/officeart/2018/2/layout/IconVerticalSolidList"/>
    <dgm:cxn modelId="{37BD2473-FD3A-44C2-8FF1-28452DF288E3}" type="presParOf" srcId="{38E810E0-46C7-4F51-ADCA-7E12E0055DD4}" destId="{24DD4F97-F5BC-402D-93E3-81BAA7323990}" srcOrd="2" destOrd="0" presId="urn:microsoft.com/office/officeart/2018/2/layout/IconVerticalSolidList"/>
    <dgm:cxn modelId="{2566C6B1-6707-463B-8B88-F0FA038C3FC3}" type="presParOf" srcId="{38E810E0-46C7-4F51-ADCA-7E12E0055DD4}" destId="{E3D86941-FA6F-487C-94CC-5E4DABAE85B3}" srcOrd="3" destOrd="0" presId="urn:microsoft.com/office/officeart/2018/2/layout/IconVerticalSolidList"/>
    <dgm:cxn modelId="{E0E3E6DD-76D7-4934-838D-9F1E815F1ABC}" type="presParOf" srcId="{F1E67F5D-24C6-4891-8187-D8FD75F8DCB3}" destId="{9584A5F9-30FB-4FE4-A600-C34A0EE8ECD5}" srcOrd="7" destOrd="0" presId="urn:microsoft.com/office/officeart/2018/2/layout/IconVerticalSolidList"/>
    <dgm:cxn modelId="{6AC1206C-E05D-49A5-A835-CB9E41096480}" type="presParOf" srcId="{F1E67F5D-24C6-4891-8187-D8FD75F8DCB3}" destId="{C1CC3ED2-DCF9-456E-B987-AA1780A8E239}" srcOrd="8" destOrd="0" presId="urn:microsoft.com/office/officeart/2018/2/layout/IconVerticalSolidList"/>
    <dgm:cxn modelId="{F0341AD3-5928-4A66-A6F1-4BD0F01CFBCE}" type="presParOf" srcId="{C1CC3ED2-DCF9-456E-B987-AA1780A8E239}" destId="{C50DA226-DE61-4931-BA4F-4D470DC6D2F7}" srcOrd="0" destOrd="0" presId="urn:microsoft.com/office/officeart/2018/2/layout/IconVerticalSolidList"/>
    <dgm:cxn modelId="{546D8C72-01E0-450B-B454-207C15CDA0DF}" type="presParOf" srcId="{C1CC3ED2-DCF9-456E-B987-AA1780A8E239}" destId="{A14DAC7E-B68A-4FA5-AC2E-0825C585BF0C}" srcOrd="1" destOrd="0" presId="urn:microsoft.com/office/officeart/2018/2/layout/IconVerticalSolidList"/>
    <dgm:cxn modelId="{779E4BB3-DBF5-44F9-9233-D2AC7A3CDB1B}" type="presParOf" srcId="{C1CC3ED2-DCF9-456E-B987-AA1780A8E239}" destId="{FF580E93-C1BA-48AE-8460-697DC71397AF}" srcOrd="2" destOrd="0" presId="urn:microsoft.com/office/officeart/2018/2/layout/IconVerticalSolidList"/>
    <dgm:cxn modelId="{50A9372A-F5E6-4C24-997E-23665EF022C7}" type="presParOf" srcId="{C1CC3ED2-DCF9-456E-B987-AA1780A8E239}" destId="{89FD544C-F72F-4ECC-B0A1-7D861317F8B7}" srcOrd="3" destOrd="0" presId="urn:microsoft.com/office/officeart/2018/2/layout/IconVerticalSolidList"/>
    <dgm:cxn modelId="{C5CEF601-DA7B-4752-8E9F-FEB0E3A25E5D}" type="presParOf" srcId="{F1E67F5D-24C6-4891-8187-D8FD75F8DCB3}" destId="{BCEEBEB1-74A2-4E7E-9B5E-C147BB9C306D}" srcOrd="9" destOrd="0" presId="urn:microsoft.com/office/officeart/2018/2/layout/IconVerticalSolidList"/>
    <dgm:cxn modelId="{196F70A4-4A9E-4634-98E0-CD3096224BB5}" type="presParOf" srcId="{F1E67F5D-24C6-4891-8187-D8FD75F8DCB3}" destId="{F0175CD1-AE00-4D99-9920-ECBA295F3F51}" srcOrd="10" destOrd="0" presId="urn:microsoft.com/office/officeart/2018/2/layout/IconVerticalSolidList"/>
    <dgm:cxn modelId="{532F8888-584F-439D-B2E0-B929CE2B433A}" type="presParOf" srcId="{F0175CD1-AE00-4D99-9920-ECBA295F3F51}" destId="{1ADBF983-FAA0-4A3D-9FA7-C9E88697BF20}" srcOrd="0" destOrd="0" presId="urn:microsoft.com/office/officeart/2018/2/layout/IconVerticalSolidList"/>
    <dgm:cxn modelId="{6EBB58FF-3916-43D2-9AB6-1C4B71C6355E}" type="presParOf" srcId="{F0175CD1-AE00-4D99-9920-ECBA295F3F51}" destId="{B8995930-F18D-4383-A004-5EFFB4A3F7A8}" srcOrd="1" destOrd="0" presId="urn:microsoft.com/office/officeart/2018/2/layout/IconVerticalSolidList"/>
    <dgm:cxn modelId="{DE573DFA-DADD-4657-A567-5F83C454460F}" type="presParOf" srcId="{F0175CD1-AE00-4D99-9920-ECBA295F3F51}" destId="{929CAA3C-35DE-4091-8893-8F68D1D8C393}" srcOrd="2" destOrd="0" presId="urn:microsoft.com/office/officeart/2018/2/layout/IconVerticalSolidList"/>
    <dgm:cxn modelId="{AADB4F4A-09A5-4FE5-B8F6-57AAAE661D7E}" type="presParOf" srcId="{F0175CD1-AE00-4D99-9920-ECBA295F3F51}" destId="{EE68503A-011A-44A9-8FC4-1D591FF197B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ACA28-6E2D-4E86-B5F4-60191E0B3F60}">
      <dsp:nvSpPr>
        <dsp:cNvPr id="0" name=""/>
        <dsp:cNvSpPr/>
      </dsp:nvSpPr>
      <dsp:spPr>
        <a:xfrm>
          <a:off x="0" y="1478"/>
          <a:ext cx="11887200" cy="6302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3C53C5-625E-4CAA-9FB8-5B0DD28227E9}">
      <dsp:nvSpPr>
        <dsp:cNvPr id="0" name=""/>
        <dsp:cNvSpPr/>
      </dsp:nvSpPr>
      <dsp:spPr>
        <a:xfrm>
          <a:off x="190639" y="143276"/>
          <a:ext cx="346616" cy="3466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F6962-AC5F-4CF3-94E6-15559C8A3139}">
      <dsp:nvSpPr>
        <dsp:cNvPr id="0" name=""/>
        <dsp:cNvSpPr/>
      </dsp:nvSpPr>
      <dsp:spPr>
        <a:xfrm>
          <a:off x="727895" y="1478"/>
          <a:ext cx="11159304" cy="630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98" tIns="66698" rIns="66698" bIns="6669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Hydrogen Infrastructure NPV: $13.3B over 10-year period with 25-30% IRR projections</a:t>
          </a:r>
        </a:p>
      </dsp:txBody>
      <dsp:txXfrm>
        <a:off x="727895" y="1478"/>
        <a:ext cx="11159304" cy="630212"/>
      </dsp:txXfrm>
    </dsp:sp>
    <dsp:sp modelId="{1F6D2994-E890-47A4-9040-D0E960733E4E}">
      <dsp:nvSpPr>
        <dsp:cNvPr id="0" name=""/>
        <dsp:cNvSpPr/>
      </dsp:nvSpPr>
      <dsp:spPr>
        <a:xfrm>
          <a:off x="0" y="789244"/>
          <a:ext cx="11887200" cy="6302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338A99-7603-4310-85BA-CC512C0EDD49}">
      <dsp:nvSpPr>
        <dsp:cNvPr id="0" name=""/>
        <dsp:cNvSpPr/>
      </dsp:nvSpPr>
      <dsp:spPr>
        <a:xfrm>
          <a:off x="190639" y="931042"/>
          <a:ext cx="346616" cy="3466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E0696-0088-46ED-B4E0-BB30A49E30C6}">
      <dsp:nvSpPr>
        <dsp:cNvPr id="0" name=""/>
        <dsp:cNvSpPr/>
      </dsp:nvSpPr>
      <dsp:spPr>
        <a:xfrm>
          <a:off x="727895" y="789244"/>
          <a:ext cx="11159304" cy="630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98" tIns="66698" rIns="66698" bIns="6669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Battery Infrastructure NPV: $200M over equivalent period with negative IRR in several scenarios</a:t>
          </a:r>
        </a:p>
      </dsp:txBody>
      <dsp:txXfrm>
        <a:off x="727895" y="789244"/>
        <a:ext cx="11159304" cy="630212"/>
      </dsp:txXfrm>
    </dsp:sp>
    <dsp:sp modelId="{F7772568-2F41-45CE-9F48-79DE2C259461}">
      <dsp:nvSpPr>
        <dsp:cNvPr id="0" name=""/>
        <dsp:cNvSpPr/>
      </dsp:nvSpPr>
      <dsp:spPr>
        <a:xfrm>
          <a:off x="0" y="1577010"/>
          <a:ext cx="11887200" cy="6302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31A216-FBF6-48D6-BF9B-62B1D601A59A}">
      <dsp:nvSpPr>
        <dsp:cNvPr id="0" name=""/>
        <dsp:cNvSpPr/>
      </dsp:nvSpPr>
      <dsp:spPr>
        <a:xfrm>
          <a:off x="190639" y="1718808"/>
          <a:ext cx="346616" cy="3466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53F3F-9FF8-4E1A-AA05-2D1D1DE526BF}">
      <dsp:nvSpPr>
        <dsp:cNvPr id="0" name=""/>
        <dsp:cNvSpPr/>
      </dsp:nvSpPr>
      <dsp:spPr>
        <a:xfrm>
          <a:off x="727895" y="1577010"/>
          <a:ext cx="11159304" cy="630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98" tIns="66698" rIns="66698" bIns="6669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Return Multiple: Hydrogen infrastructure delivers 66x superior returns vs. battery alternatives</a:t>
          </a:r>
        </a:p>
      </dsp:txBody>
      <dsp:txXfrm>
        <a:off x="727895" y="1577010"/>
        <a:ext cx="11159304" cy="630212"/>
      </dsp:txXfrm>
    </dsp:sp>
    <dsp:sp modelId="{484FC2DE-D754-4665-A90B-9436B2EF233C}">
      <dsp:nvSpPr>
        <dsp:cNvPr id="0" name=""/>
        <dsp:cNvSpPr/>
      </dsp:nvSpPr>
      <dsp:spPr>
        <a:xfrm>
          <a:off x="0" y="2364776"/>
          <a:ext cx="11887200" cy="6302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39CEAE-FD66-44D6-8BD9-9CBA02133B19}">
      <dsp:nvSpPr>
        <dsp:cNvPr id="0" name=""/>
        <dsp:cNvSpPr/>
      </dsp:nvSpPr>
      <dsp:spPr>
        <a:xfrm>
          <a:off x="190639" y="2506574"/>
          <a:ext cx="346616" cy="34661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86941-FA6F-487C-94CC-5E4DABAE85B3}">
      <dsp:nvSpPr>
        <dsp:cNvPr id="0" name=""/>
        <dsp:cNvSpPr/>
      </dsp:nvSpPr>
      <dsp:spPr>
        <a:xfrm>
          <a:off x="727895" y="2364776"/>
          <a:ext cx="11159304" cy="630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98" tIns="66698" rIns="66698" bIns="6669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Payback Period: Hydrogen refueling stations 7-12 years vs. battery charging networks 12-18 years</a:t>
          </a:r>
        </a:p>
      </dsp:txBody>
      <dsp:txXfrm>
        <a:off x="727895" y="2364776"/>
        <a:ext cx="11159304" cy="630212"/>
      </dsp:txXfrm>
    </dsp:sp>
    <dsp:sp modelId="{C50DA226-DE61-4931-BA4F-4D470DC6D2F7}">
      <dsp:nvSpPr>
        <dsp:cNvPr id="0" name=""/>
        <dsp:cNvSpPr/>
      </dsp:nvSpPr>
      <dsp:spPr>
        <a:xfrm>
          <a:off x="0" y="3152542"/>
          <a:ext cx="11887200" cy="6302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4DAC7E-B68A-4FA5-AC2E-0825C585BF0C}">
      <dsp:nvSpPr>
        <dsp:cNvPr id="0" name=""/>
        <dsp:cNvSpPr/>
      </dsp:nvSpPr>
      <dsp:spPr>
        <a:xfrm>
          <a:off x="190639" y="3294340"/>
          <a:ext cx="346616" cy="34661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D544C-F72F-4ECC-B0A1-7D861317F8B7}">
      <dsp:nvSpPr>
        <dsp:cNvPr id="0" name=""/>
        <dsp:cNvSpPr/>
      </dsp:nvSpPr>
      <dsp:spPr>
        <a:xfrm>
          <a:off x="727895" y="3152542"/>
          <a:ext cx="11159304" cy="630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98" tIns="66698" rIns="66698" bIns="6669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Government Incentives: 40-60% capital cost support available for hydrogen infrastructure development</a:t>
          </a:r>
        </a:p>
      </dsp:txBody>
      <dsp:txXfrm>
        <a:off x="727895" y="3152542"/>
        <a:ext cx="11159304" cy="630212"/>
      </dsp:txXfrm>
    </dsp:sp>
    <dsp:sp modelId="{1ADBF983-FAA0-4A3D-9FA7-C9E88697BF20}">
      <dsp:nvSpPr>
        <dsp:cNvPr id="0" name=""/>
        <dsp:cNvSpPr/>
      </dsp:nvSpPr>
      <dsp:spPr>
        <a:xfrm>
          <a:off x="0" y="3940308"/>
          <a:ext cx="11887200" cy="6302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95930-F18D-4383-A004-5EFFB4A3F7A8}">
      <dsp:nvSpPr>
        <dsp:cNvPr id="0" name=""/>
        <dsp:cNvSpPr/>
      </dsp:nvSpPr>
      <dsp:spPr>
        <a:xfrm>
          <a:off x="190639" y="4082106"/>
          <a:ext cx="346616" cy="34661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8503A-011A-44A9-8FC4-1D591FF197B1}">
      <dsp:nvSpPr>
        <dsp:cNvPr id="0" name=""/>
        <dsp:cNvSpPr/>
      </dsp:nvSpPr>
      <dsp:spPr>
        <a:xfrm>
          <a:off x="727895" y="3940308"/>
          <a:ext cx="11159304" cy="630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98" tIns="66698" rIns="66698" bIns="6669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Risk Mitigation: Existing gas infrastructure repurposing reduces deployment risk by 60-70%</a:t>
          </a:r>
        </a:p>
      </dsp:txBody>
      <dsp:txXfrm>
        <a:off x="727895" y="3940308"/>
        <a:ext cx="11159304" cy="630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38CBF-C7D6-4DE5-A030-41A914479F5F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6826-CC0E-41EF-87BF-1F021DCD8E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40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1D6826-CC0E-41EF-87BF-1F021DCD8E9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72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 userDrawn="1">
          <p15:clr>
            <a:srgbClr val="FBAE40"/>
          </p15:clr>
        </p15:guide>
        <p15:guide id="2" pos="460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20B8EF7F-73D8-7531-FD12-F3DF11BB2523}"/>
              </a:ext>
            </a:extLst>
          </p:cNvPr>
          <p:cNvGrpSpPr/>
          <p:nvPr/>
        </p:nvGrpSpPr>
        <p:grpSpPr>
          <a:xfrm>
            <a:off x="772159" y="1309816"/>
            <a:ext cx="13086077" cy="5609965"/>
            <a:chOff x="1828800" y="2034271"/>
            <a:chExt cx="10789920" cy="4625609"/>
          </a:xfrm>
        </p:grpSpPr>
        <p:sp>
          <p:nvSpPr>
            <p:cNvPr id="4" name="TextBox 3"/>
            <p:cNvSpPr txBox="1"/>
            <p:nvPr/>
          </p:nvSpPr>
          <p:spPr>
            <a:xfrm>
              <a:off x="2695089" y="2034271"/>
              <a:ext cx="9240222" cy="830997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4800" b="1">
                  <a:solidFill>
                    <a:srgbClr val="17365D"/>
                  </a:solidFill>
                  <a:latin typeface="Calibri"/>
                </a:defRPr>
              </a:pPr>
              <a:r>
                <a:rPr sz="5808" b="1" kern="1200">
                  <a:solidFill>
                    <a:srgbClr val="17365D"/>
                  </a:solidFill>
                  <a:latin typeface="Calibri"/>
                  <a:ea typeface="+mn-ea"/>
                  <a:cs typeface="+mn-cs"/>
                </a:rPr>
                <a:t>Oil-Rich Nations Reject Electric Cars</a:t>
              </a:r>
              <a:endParaRPr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42578" y="3360747"/>
              <a:ext cx="6745243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defTabSz="553212">
                <a:spcAft>
                  <a:spcPts val="600"/>
                </a:spcAft>
                <a:defRPr sz="2000">
                  <a:solidFill>
                    <a:srgbClr val="6C757D"/>
                  </a:solidFill>
                  <a:latin typeface="Calibri"/>
                </a:defRPr>
              </a:pPr>
              <a:r>
                <a:rPr sz="2420" kern="1200">
                  <a:solidFill>
                    <a:srgbClr val="6C757D"/>
                  </a:solidFill>
                  <a:latin typeface="Calibri"/>
                  <a:ea typeface="+mn-ea"/>
                  <a:cs typeface="+mn-cs"/>
                </a:rPr>
                <a:t>Why the World's Wealthiest Energy Producers Are Betting </a:t>
              </a:r>
              <a:endParaRPr lang="en-US" sz="2420" kern="1200">
                <a:solidFill>
                  <a:srgbClr val="6C757D"/>
                </a:solidFill>
                <a:latin typeface="Calibri"/>
                <a:ea typeface="+mn-ea"/>
                <a:cs typeface="+mn-cs"/>
              </a:endParaRPr>
            </a:p>
            <a:p>
              <a:pPr algn="ctr" defTabSz="553212">
                <a:spcAft>
                  <a:spcPts val="600"/>
                </a:spcAft>
                <a:defRPr sz="2000">
                  <a:solidFill>
                    <a:srgbClr val="6C757D"/>
                  </a:solidFill>
                  <a:latin typeface="Calibri"/>
                </a:defRPr>
              </a:pPr>
              <a:r>
                <a:rPr sz="2420" kern="1200">
                  <a:solidFill>
                    <a:srgbClr val="6C757D"/>
                  </a:solidFill>
                  <a:latin typeface="Calibri"/>
                  <a:ea typeface="+mn-ea"/>
                  <a:cs typeface="+mn-cs"/>
                </a:rPr>
                <a:t>Against Batteries and Leading the Hydrogen Hybrid Resurgence</a:t>
              </a:r>
              <a:endParaRPr/>
            </a:p>
          </p:txBody>
        </p:sp>
        <p:sp>
          <p:nvSpPr>
            <p:cNvPr id="6" name="Rectangle 5"/>
            <p:cNvSpPr/>
            <p:nvPr/>
          </p:nvSpPr>
          <p:spPr>
            <a:xfrm>
              <a:off x="1828800" y="5379720"/>
              <a:ext cx="2560320" cy="1280160"/>
            </a:xfrm>
            <a:prstGeom prst="rect">
              <a:avLst/>
            </a:prstGeom>
            <a:solidFill>
              <a:srgbClr val="F5F6F7"/>
            </a:solidFill>
            <a:ln w="38100">
              <a:solidFill>
                <a:srgbClr val="00529C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28800" y="5562600"/>
              <a:ext cx="2560320" cy="54864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2400" b="1">
                  <a:solidFill>
                    <a:srgbClr val="00529C"/>
                  </a:solidFill>
                  <a:latin typeface="Calibri"/>
                </a:defRPr>
              </a:pPr>
              <a:r>
                <a:rPr sz="2904" b="1" kern="1200">
                  <a:solidFill>
                    <a:srgbClr val="00529C"/>
                  </a:solidFill>
                  <a:latin typeface="Calibri"/>
                  <a:ea typeface="+mn-ea"/>
                  <a:cs typeface="+mn-cs"/>
                </a:rPr>
                <a:t>25%</a:t>
              </a:r>
              <a:endParaRPr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28800" y="6156960"/>
              <a:ext cx="2560320" cy="36576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1100" b="1">
                  <a:solidFill>
                    <a:srgbClr val="6C757D"/>
                  </a:solidFill>
                  <a:latin typeface="Calibri"/>
                </a:defRPr>
              </a:pPr>
              <a:r>
                <a:rPr sz="1331" b="1" kern="1200">
                  <a:solidFill>
                    <a:srgbClr val="6C757D"/>
                  </a:solidFill>
                  <a:latin typeface="Calibri"/>
                  <a:ea typeface="+mn-ea"/>
                  <a:cs typeface="+mn-cs"/>
                </a:rPr>
                <a:t>Global EV Growth</a:t>
              </a:r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0" y="5379720"/>
              <a:ext cx="2560320" cy="1280160"/>
            </a:xfrm>
            <a:prstGeom prst="rect">
              <a:avLst/>
            </a:prstGeom>
            <a:solidFill>
              <a:srgbClr val="F5F6F7"/>
            </a:solidFill>
            <a:ln w="38100">
              <a:solidFill>
                <a:srgbClr val="2980B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72000" y="5562600"/>
              <a:ext cx="2560320" cy="54864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2400" b="1">
                  <a:solidFill>
                    <a:srgbClr val="2980B9"/>
                  </a:solidFill>
                  <a:latin typeface="Calibri"/>
                </a:defRPr>
              </a:pPr>
              <a:r>
                <a:rPr sz="2904" b="1" kern="1200">
                  <a:solidFill>
                    <a:srgbClr val="2980B9"/>
                  </a:solidFill>
                  <a:latin typeface="Calibri"/>
                  <a:ea typeface="+mn-ea"/>
                  <a:cs typeface="+mn-cs"/>
                </a:rPr>
                <a:t>3%</a:t>
              </a:r>
              <a:endParaRPr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0" y="6156960"/>
              <a:ext cx="2560320" cy="36576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1100" b="1">
                  <a:solidFill>
                    <a:srgbClr val="6C757D"/>
                  </a:solidFill>
                  <a:latin typeface="Calibri"/>
                </a:defRPr>
              </a:pPr>
              <a:r>
                <a:rPr sz="1331" b="1" kern="1200">
                  <a:solidFill>
                    <a:srgbClr val="6C757D"/>
                  </a:solidFill>
                  <a:latin typeface="Calibri"/>
                  <a:ea typeface="+mn-ea"/>
                  <a:cs typeface="+mn-cs"/>
                </a:rPr>
                <a:t>ME Penetration</a:t>
              </a:r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15200" y="5379720"/>
              <a:ext cx="2560320" cy="1280160"/>
            </a:xfrm>
            <a:prstGeom prst="rect">
              <a:avLst/>
            </a:prstGeom>
            <a:solidFill>
              <a:srgbClr val="F5F6F7"/>
            </a:solidFill>
            <a:ln w="38100">
              <a:solidFill>
                <a:srgbClr val="3498D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315200" y="5562600"/>
              <a:ext cx="2560320" cy="54864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2400" b="1">
                  <a:solidFill>
                    <a:srgbClr val="3498DB"/>
                  </a:solidFill>
                  <a:latin typeface="Calibri"/>
                </a:defRPr>
              </a:pPr>
              <a:r>
                <a:rPr sz="2904" b="1" kern="1200">
                  <a:solidFill>
                    <a:srgbClr val="3498DB"/>
                  </a:solidFill>
                  <a:latin typeface="Calibri"/>
                  <a:ea typeface="+mn-ea"/>
                  <a:cs typeface="+mn-cs"/>
                </a:rPr>
                <a:t>31.36%</a:t>
              </a:r>
              <a:endParaRPr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15200" y="6156960"/>
              <a:ext cx="2560320" cy="36576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1100" b="1">
                  <a:solidFill>
                    <a:srgbClr val="6C757D"/>
                  </a:solidFill>
                  <a:latin typeface="Calibri"/>
                </a:defRPr>
              </a:pPr>
              <a:r>
                <a:rPr sz="1331" b="1" kern="1200">
                  <a:solidFill>
                    <a:srgbClr val="6C757D"/>
                  </a:solidFill>
                  <a:latin typeface="Calibri"/>
                  <a:ea typeface="+mn-ea"/>
                  <a:cs typeface="+mn-cs"/>
                </a:rPr>
                <a:t>Hydrogen CAGR</a:t>
              </a:r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058400" y="5379720"/>
              <a:ext cx="2560320" cy="1280160"/>
            </a:xfrm>
            <a:prstGeom prst="rect">
              <a:avLst/>
            </a:prstGeom>
            <a:solidFill>
              <a:srgbClr val="F5F6F7"/>
            </a:solidFill>
            <a:ln w="38100">
              <a:solidFill>
                <a:srgbClr val="28A74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058400" y="5562600"/>
              <a:ext cx="2560320" cy="54864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2400" b="1">
                  <a:solidFill>
                    <a:srgbClr val="28A745"/>
                  </a:solidFill>
                  <a:latin typeface="Calibri"/>
                </a:defRPr>
              </a:pPr>
              <a:r>
                <a:rPr sz="2904" b="1" kern="1200">
                  <a:solidFill>
                    <a:srgbClr val="28A745"/>
                  </a:solidFill>
                  <a:latin typeface="Calibri"/>
                  <a:ea typeface="+mn-ea"/>
                  <a:cs typeface="+mn-cs"/>
                </a:rPr>
                <a:t>$455M</a:t>
              </a:r>
              <a:endParaRPr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058400" y="6156960"/>
              <a:ext cx="2560320" cy="365760"/>
            </a:xfrm>
            <a:prstGeom prst="rect">
              <a:avLst/>
            </a:prstGeom>
            <a:noFill/>
          </p:spPr>
          <p:txBody>
            <a:bodyPr wrap="none" anchor="ctr">
              <a:spAutoFit/>
            </a:bodyPr>
            <a:lstStyle/>
            <a:p>
              <a:pPr algn="ctr" defTabSz="553212">
                <a:spcAft>
                  <a:spcPts val="600"/>
                </a:spcAft>
                <a:defRPr sz="1100" b="1">
                  <a:solidFill>
                    <a:srgbClr val="6C757D"/>
                  </a:solidFill>
                  <a:latin typeface="Calibri"/>
                </a:defRPr>
              </a:pPr>
              <a:r>
                <a:rPr sz="1331" b="1" kern="1200">
                  <a:solidFill>
                    <a:srgbClr val="6C757D"/>
                  </a:solidFill>
                  <a:latin typeface="Calibri"/>
                  <a:ea typeface="+mn-ea"/>
                  <a:cs typeface="+mn-cs"/>
                </a:rPr>
                <a:t>Market by 2031</a:t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Hydrogen Fuel Cell Advantages in Desert Conditions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971923"/>
            <a:ext cx="12344400" cy="228575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>
            <a:defPPr>
              <a:defRPr lang="en-US"/>
            </a:defPPr>
            <a:lvl1pPr lvl="0" indent="0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pPr>
              <a:lnSpc>
                <a:spcPct val="200000"/>
              </a:lnSpc>
            </a:pPr>
            <a:r>
              <a:rPr dirty="0"/>
              <a:t>• Climate Resilience: Maintains 95% efficiency from -30°C to +60°C with no thermal management penalties</a:t>
            </a:r>
          </a:p>
          <a:p>
            <a:pPr>
              <a:lnSpc>
                <a:spcPct val="200000"/>
              </a:lnSpc>
            </a:pPr>
            <a:r>
              <a:rPr dirty="0"/>
              <a:t>• Rapid Refueling: 3-5 minute refueling time comparable to gasoline vehicles vs. 45+ minutes for EV charging</a:t>
            </a:r>
          </a:p>
          <a:p>
            <a:pPr>
              <a:lnSpc>
                <a:spcPct val="200000"/>
              </a:lnSpc>
            </a:pPr>
            <a:r>
              <a:rPr dirty="0"/>
              <a:t>• Range Consistency: 300+ mile range unaffected by air conditioning usage or extreme temperatures</a:t>
            </a:r>
          </a:p>
          <a:p>
            <a:pPr>
              <a:lnSpc>
                <a:spcPct val="200000"/>
              </a:lnSpc>
            </a:pPr>
            <a:r>
              <a:rPr dirty="0"/>
              <a:t>• Infrastructure Synergy: Existing natural gas pipelines can be repurposed for hydrogen distribution</a:t>
            </a:r>
          </a:p>
          <a:p>
            <a:pPr>
              <a:lnSpc>
                <a:spcPct val="200000"/>
              </a:lnSpc>
            </a:pPr>
            <a:r>
              <a:rPr dirty="0"/>
              <a:t>• Weight Advantage: Fuel cell systems 10-15% lighter than equivalent battery systems</a:t>
            </a:r>
          </a:p>
          <a:p>
            <a:pPr>
              <a:lnSpc>
                <a:spcPct val="200000"/>
              </a:lnSpc>
            </a:pPr>
            <a:r>
              <a:rPr dirty="0"/>
              <a:t>• Lifecycle Benefits: Minimal temperature impact on fuel cell degradation vs. 35-50% battery lifecycle reduction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Economic Impact and Investment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207226"/>
            <a:ext cx="11887200" cy="3815147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>
            <a:defPPr>
              <a:defRPr lang="en-US"/>
            </a:defPPr>
            <a:lvl1pPr lvl="0" indent="0" defTabSz="8001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  <a:buNone/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dirty="0"/>
              <a:t>• Total Cost of Ownership (5-year): Gasoline SUV $65K | Battery EV $88K | Hydrogen FCEV $98K</a:t>
            </a:r>
          </a:p>
          <a:p>
            <a:r>
              <a:rPr dirty="0"/>
              <a:t>• Infrastructure Investment Requirements: Hydrogen $70B vs. Battery $115-145B (40-50% savings)</a:t>
            </a:r>
          </a:p>
          <a:p>
            <a:r>
              <a:rPr dirty="0"/>
              <a:t>• Job Creation Potential: 120,000+ direct positions across manufacturing, infrastructure, and export sectors</a:t>
            </a:r>
          </a:p>
          <a:p>
            <a:r>
              <a:rPr dirty="0"/>
              <a:t>• GDP Contribution: Hydrogen economy projected $25-40B regional contribution by 2035</a:t>
            </a:r>
          </a:p>
          <a:p>
            <a:r>
              <a:rPr dirty="0"/>
              <a:t>• Export Market Development: International hydrogen demand growing 35% annually creates export opportunities</a:t>
            </a:r>
          </a:p>
          <a:p>
            <a:r>
              <a:rPr dirty="0"/>
              <a:t>• Energy Security Enhancement: Diversified fuel sources reducing petroleum dependency by 35-45%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Regional Hydrogen Strategy Implementation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5840" y="1483995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6" name="Rectangle 5"/>
          <p:cNvSpPr/>
          <p:nvPr/>
        </p:nvSpPr>
        <p:spPr>
          <a:xfrm>
            <a:off x="1005840" y="1483995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7" name="TextBox 6"/>
          <p:cNvSpPr txBox="1"/>
          <p:nvPr/>
        </p:nvSpPr>
        <p:spPr>
          <a:xfrm>
            <a:off x="2261544" y="1589038"/>
            <a:ext cx="1511952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UAE Leadership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169795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 dirty="0"/>
              <a:t>USD 15B allocated to green hydrogen facilities | Japan/South Korea partnerships for FCEV technology transfer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4960" y="1483995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0" name="Rectangle 9"/>
          <p:cNvSpPr/>
          <p:nvPr/>
        </p:nvSpPr>
        <p:spPr>
          <a:xfrm>
            <a:off x="5394960" y="1483995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1" name="TextBox 10"/>
          <p:cNvSpPr txBox="1"/>
          <p:nvPr/>
        </p:nvSpPr>
        <p:spPr>
          <a:xfrm>
            <a:off x="6562498" y="1589038"/>
            <a:ext cx="1688283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Saudi Vision 2030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32120" y="2169795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NEOM project: world's largest green hydrogen facility | Aramco hydrogen vehicle pilot programs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784080" y="1483995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4" name="Rectangle 13"/>
          <p:cNvSpPr/>
          <p:nvPr/>
        </p:nvSpPr>
        <p:spPr>
          <a:xfrm>
            <a:off x="9784080" y="1483995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5" name="TextBox 14"/>
          <p:cNvSpPr txBox="1"/>
          <p:nvPr/>
        </p:nvSpPr>
        <p:spPr>
          <a:xfrm>
            <a:off x="10681224" y="1589038"/>
            <a:ext cx="2229072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Qatar World Cup Legacy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21240" y="2169795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Hydrogen refueling stations integrated with transport hubs | Commercial fleet conversion programs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451360"/>
            <a:ext cx="7835094" cy="5232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Technology Performance Matrix: Desert Operations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5840" y="526161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9" name="Rectangle 18"/>
          <p:cNvSpPr/>
          <p:nvPr/>
        </p:nvSpPr>
        <p:spPr>
          <a:xfrm>
            <a:off x="1005840" y="526161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0" name="TextBox 19"/>
          <p:cNvSpPr txBox="1"/>
          <p:nvPr/>
        </p:nvSpPr>
        <p:spPr>
          <a:xfrm>
            <a:off x="2276996" y="5366653"/>
            <a:ext cx="1481047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Hydrogen FCEV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594741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Range: 95% retention | Refuel: 5 min | Heat: Excellent | Maintenance: Minimal | Weight: Optimal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94960" y="526161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3" name="Rectangle 22"/>
          <p:cNvSpPr/>
          <p:nvPr/>
        </p:nvSpPr>
        <p:spPr>
          <a:xfrm>
            <a:off x="5394960" y="526161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4" name="TextBox 23"/>
          <p:cNvSpPr txBox="1"/>
          <p:nvPr/>
        </p:nvSpPr>
        <p:spPr>
          <a:xfrm>
            <a:off x="6867646" y="5366653"/>
            <a:ext cx="1077988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Battery EV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32120" y="594741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Range: 60% retention | Charge: 45+ min | Heat: Poor | Maintenance: Intensive | Weight: Heavy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84080" y="526161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7" name="Rectangle 26"/>
          <p:cNvSpPr/>
          <p:nvPr/>
        </p:nvSpPr>
        <p:spPr>
          <a:xfrm>
            <a:off x="9784080" y="526161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8" name="TextBox 27"/>
          <p:cNvSpPr txBox="1"/>
          <p:nvPr/>
        </p:nvSpPr>
        <p:spPr>
          <a:xfrm>
            <a:off x="11192069" y="5366653"/>
            <a:ext cx="1207382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ICE Baseline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21240" y="594741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Range: 85% retention | Refuel: 5 min | Heat: Good | Maintenance: Standard | Weight: Medium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Investment Returns and NPV Analysis</a:t>
            </a:r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C9096610-32F5-7EA3-D37B-76650F093B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2127973"/>
              </p:ext>
            </p:extLst>
          </p:nvPr>
        </p:nvGraphicFramePr>
        <p:xfrm>
          <a:off x="1371600" y="2011680"/>
          <a:ext cx="11887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Market Segmentation: Commercial vs. Passenger Vehicles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6" name="Rectangle 5"/>
          <p:cNvSpPr/>
          <p:nvPr/>
        </p:nvSpPr>
        <p:spPr>
          <a:xfrm>
            <a:off x="91440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7" name="TextBox 6"/>
          <p:cNvSpPr txBox="1"/>
          <p:nvPr/>
        </p:nvSpPr>
        <p:spPr>
          <a:xfrm>
            <a:off x="1753868" y="2116723"/>
            <a:ext cx="2344424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Commercial Fleet Priority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Heavy-duty trucks, buses, logistics vehicles | High utilization rates favor hydrogen refueling speed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352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0" name="Rectangle 9"/>
          <p:cNvSpPr/>
          <p:nvPr/>
        </p:nvSpPr>
        <p:spPr>
          <a:xfrm>
            <a:off x="530352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1" name="TextBox 10"/>
          <p:cNvSpPr txBox="1"/>
          <p:nvPr/>
        </p:nvSpPr>
        <p:spPr>
          <a:xfrm>
            <a:off x="6089351" y="2116723"/>
            <a:ext cx="2451697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Luxury Passenger Segment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4068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Premium SUVs, executive vehicles | Performance expectations align with hydrogen capabilities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9264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4" name="Rectangle 13"/>
          <p:cNvSpPr/>
          <p:nvPr/>
        </p:nvSpPr>
        <p:spPr>
          <a:xfrm>
            <a:off x="969264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5" name="TextBox 14"/>
          <p:cNvSpPr txBox="1"/>
          <p:nvPr/>
        </p:nvSpPr>
        <p:spPr>
          <a:xfrm>
            <a:off x="10421084" y="2116723"/>
            <a:ext cx="2566473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Government Fleet Adoption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29800" y="2697480"/>
            <a:ext cx="3749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Public sector leadership demonstration | Policy alignment with sustainability goals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8" name="Rectangle 17"/>
          <p:cNvSpPr/>
          <p:nvPr/>
        </p:nvSpPr>
        <p:spPr>
          <a:xfrm>
            <a:off x="91440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9" name="TextBox 18"/>
          <p:cNvSpPr txBox="1"/>
          <p:nvPr/>
        </p:nvSpPr>
        <p:spPr>
          <a:xfrm>
            <a:off x="1623832" y="4677043"/>
            <a:ext cx="2604496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Export Market Development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Hydrogen vehicle manufacturing for global markets | Technology transfer opportunities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0352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2" name="Rectangle 21"/>
          <p:cNvSpPr/>
          <p:nvPr/>
        </p:nvSpPr>
        <p:spPr>
          <a:xfrm>
            <a:off x="530352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3" name="TextBox 22"/>
          <p:cNvSpPr txBox="1"/>
          <p:nvPr/>
        </p:nvSpPr>
        <p:spPr>
          <a:xfrm>
            <a:off x="5957232" y="4677043"/>
            <a:ext cx="2715936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Tourism Industry Applications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40680" y="5257800"/>
            <a:ext cx="3749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Airport shuttles, hotel transport | High-visibility adoption showcasing technology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69264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6" name="Rectangle 25"/>
          <p:cNvSpPr/>
          <p:nvPr/>
        </p:nvSpPr>
        <p:spPr>
          <a:xfrm>
            <a:off x="969264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7" name="TextBox 26"/>
          <p:cNvSpPr txBox="1"/>
          <p:nvPr/>
        </p:nvSpPr>
        <p:spPr>
          <a:xfrm>
            <a:off x="10656917" y="4677043"/>
            <a:ext cx="2094805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Industrial Applications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2980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Port operations, mining equipment | Heavy-duty applications where batteries inadequate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Risk Assessment and Mitigation Strategies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11887200" cy="457200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>
            <a:defPPr>
              <a:defRPr lang="en-US"/>
            </a:defPPr>
            <a:lvl1pPr lvl="0" indent="0" defTabSz="8001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  <a:buNone/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dirty="0"/>
              <a:t>• Technology Risk: Fuel cell cost reduction trajectory on track with 40-60% reductions by 2030</a:t>
            </a:r>
          </a:p>
          <a:p>
            <a:r>
              <a:rPr dirty="0"/>
              <a:t>• Infrastructure Risk: Phased deployment approach minimizes stranded asset exposure</a:t>
            </a:r>
          </a:p>
          <a:p>
            <a:r>
              <a:rPr dirty="0"/>
              <a:t>• Market Risk: Multiple end-user segments reduce dependency on single adoption pathway</a:t>
            </a:r>
          </a:p>
          <a:p>
            <a:r>
              <a:rPr dirty="0"/>
              <a:t>• Regulatory Risk: Government alignment with hydrogen strategy provides policy stability</a:t>
            </a:r>
          </a:p>
          <a:p>
            <a:r>
              <a:rPr dirty="0"/>
              <a:t>• Competition Risk: First-mover advantage window exists for 2024-2026 market entry</a:t>
            </a:r>
          </a:p>
          <a:p>
            <a:r>
              <a:rPr dirty="0"/>
              <a:t>• Financial Risk: Diversified funding sources including sovereign wealth, private equity, and development banks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Strategic Implementation Roadmap: 2024-2035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6" name="Rectangle 5"/>
          <p:cNvSpPr/>
          <p:nvPr/>
        </p:nvSpPr>
        <p:spPr>
          <a:xfrm>
            <a:off x="91440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7" name="TextBox 6"/>
          <p:cNvSpPr txBox="1"/>
          <p:nvPr/>
        </p:nvSpPr>
        <p:spPr>
          <a:xfrm>
            <a:off x="1535122" y="2116723"/>
            <a:ext cx="2781915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Foundation Phase (2024-2026)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Regulatory framework | Safety standards | Initial refueling stations | Pilot fleet programs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3520" y="4482733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0" name="Rectangle 9"/>
          <p:cNvSpPr/>
          <p:nvPr/>
        </p:nvSpPr>
        <p:spPr>
          <a:xfrm>
            <a:off x="5303520" y="4482733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1" name="TextBox 10"/>
          <p:cNvSpPr txBox="1"/>
          <p:nvPr/>
        </p:nvSpPr>
        <p:spPr>
          <a:xfrm>
            <a:off x="6088294" y="4587776"/>
            <a:ext cx="2453813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Growth Phase (2027-2030)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40680" y="5168533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Network expansion | Commercial adoption | Manufacturing partnerships | Export preparation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9264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4" name="Rectangle 13"/>
          <p:cNvSpPr/>
          <p:nvPr/>
        </p:nvSpPr>
        <p:spPr>
          <a:xfrm>
            <a:off x="969264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5" name="TextBox 14"/>
          <p:cNvSpPr txBox="1"/>
          <p:nvPr/>
        </p:nvSpPr>
        <p:spPr>
          <a:xfrm>
            <a:off x="10425123" y="2116723"/>
            <a:ext cx="2558393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Maturity Phase (2031-2035)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2980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Market leadership | Full ecosystem | International exports | Technology innovation hub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92AF8C5-8A2D-855C-63BF-14101C4DC11C}"/>
              </a:ext>
            </a:extLst>
          </p:cNvPr>
          <p:cNvSpPr/>
          <p:nvPr/>
        </p:nvSpPr>
        <p:spPr>
          <a:xfrm>
            <a:off x="5303520" y="2011680"/>
            <a:ext cx="4023360" cy="221361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9AA22C-A19A-F4E8-7C36-624450E0EF71}"/>
              </a:ext>
            </a:extLst>
          </p:cNvPr>
          <p:cNvSpPr/>
          <p:nvPr/>
        </p:nvSpPr>
        <p:spPr>
          <a:xfrm>
            <a:off x="9692639" y="4482733"/>
            <a:ext cx="4023360" cy="221361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B776E6-C154-CB54-C5D1-D20F4EE8B203}"/>
              </a:ext>
            </a:extLst>
          </p:cNvPr>
          <p:cNvSpPr/>
          <p:nvPr/>
        </p:nvSpPr>
        <p:spPr>
          <a:xfrm>
            <a:off x="914400" y="4482733"/>
            <a:ext cx="4023360" cy="221361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80E235F-6189-8E88-FD5F-B3129FEC81B8}"/>
              </a:ext>
            </a:extLst>
          </p:cNvPr>
          <p:cNvSpPr/>
          <p:nvPr/>
        </p:nvSpPr>
        <p:spPr>
          <a:xfrm>
            <a:off x="5455920" y="2164080"/>
            <a:ext cx="3733800" cy="19507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C7ED5D7-C4E9-F61D-E0F3-D4D02F5C6D4B}"/>
              </a:ext>
            </a:extLst>
          </p:cNvPr>
          <p:cNvSpPr/>
          <p:nvPr/>
        </p:nvSpPr>
        <p:spPr>
          <a:xfrm>
            <a:off x="1059181" y="4614178"/>
            <a:ext cx="3733800" cy="195072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Graphic 24" descr="Watering Plant with solid fill">
            <a:extLst>
              <a:ext uri="{FF2B5EF4-FFF2-40B4-BE49-F238E27FC236}">
                <a16:creationId xmlns:a16="http://schemas.microsoft.com/office/drawing/2014/main" id="{05C4F006-01D5-721E-CC4F-0E8126DFD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2230" y="2299030"/>
            <a:ext cx="1505940" cy="1505940"/>
          </a:xfrm>
          <a:prstGeom prst="rect">
            <a:avLst/>
          </a:prstGeom>
        </p:spPr>
      </p:pic>
      <p:pic>
        <p:nvPicPr>
          <p:cNvPr id="27" name="Graphic 26" descr="Deciduous tree with solid fill">
            <a:extLst>
              <a:ext uri="{FF2B5EF4-FFF2-40B4-BE49-F238E27FC236}">
                <a16:creationId xmlns:a16="http://schemas.microsoft.com/office/drawing/2014/main" id="{4EBE928F-93F1-11C2-8887-D6A35F9C2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51349" y="4827043"/>
            <a:ext cx="1505940" cy="1505940"/>
          </a:xfrm>
          <a:prstGeom prst="rect">
            <a:avLst/>
          </a:prstGeom>
        </p:spPr>
      </p:pic>
      <p:pic>
        <p:nvPicPr>
          <p:cNvPr id="29" name="Graphic 28" descr="Sprouting Seed with solid fill">
            <a:extLst>
              <a:ext uri="{FF2B5EF4-FFF2-40B4-BE49-F238E27FC236}">
                <a16:creationId xmlns:a16="http://schemas.microsoft.com/office/drawing/2014/main" id="{DA0BFF47-1A7A-25D0-5186-D30CEC2E0A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73109" y="4711980"/>
            <a:ext cx="1505940" cy="150594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Stakeholder Recommendations: Action Framework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6" name="Rectangle 5"/>
          <p:cNvSpPr/>
          <p:nvPr/>
        </p:nvSpPr>
        <p:spPr>
          <a:xfrm>
            <a:off x="91440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7" name="TextBox 6"/>
          <p:cNvSpPr txBox="1"/>
          <p:nvPr/>
        </p:nvSpPr>
        <p:spPr>
          <a:xfrm>
            <a:off x="1922696" y="2116723"/>
            <a:ext cx="2006768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Government Strategy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Establish hydrogen safety standards | Prioritize refueling infrastructure | Realign incentives toward fuel cells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352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0" name="Rectangle 9"/>
          <p:cNvSpPr/>
          <p:nvPr/>
        </p:nvSpPr>
        <p:spPr>
          <a:xfrm>
            <a:off x="530352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1" name="TextBox 10"/>
          <p:cNvSpPr txBox="1"/>
          <p:nvPr/>
        </p:nvSpPr>
        <p:spPr>
          <a:xfrm>
            <a:off x="6368626" y="2116723"/>
            <a:ext cx="1893147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Investment Strategy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4068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Target production facilities | Develop refueling networks | Partner with commercial fleet operators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9264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4" name="Rectangle 13"/>
          <p:cNvSpPr/>
          <p:nvPr/>
        </p:nvSpPr>
        <p:spPr>
          <a:xfrm>
            <a:off x="969264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5" name="TextBox 14"/>
          <p:cNvSpPr txBox="1"/>
          <p:nvPr/>
        </p:nvSpPr>
        <p:spPr>
          <a:xfrm>
            <a:off x="10605013" y="2116723"/>
            <a:ext cx="2198615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Manufacturing Strategy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2980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Focus on commercial/luxury segments | Adapt for extreme climates | Build local partnerships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8" name="Rectangle 17"/>
          <p:cNvSpPr/>
          <p:nvPr/>
        </p:nvSpPr>
        <p:spPr>
          <a:xfrm>
            <a:off x="91440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9" name="TextBox 18"/>
          <p:cNvSpPr txBox="1"/>
          <p:nvPr/>
        </p:nvSpPr>
        <p:spPr>
          <a:xfrm>
            <a:off x="1744827" y="4677043"/>
            <a:ext cx="2362506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Energy Company Strategy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Repurpose gas infrastructure | Develop green hydrogen production | Create export capabilities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0352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2" name="Rectangle 21"/>
          <p:cNvSpPr/>
          <p:nvPr/>
        </p:nvSpPr>
        <p:spPr>
          <a:xfrm>
            <a:off x="530352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3" name="TextBox 22"/>
          <p:cNvSpPr txBox="1"/>
          <p:nvPr/>
        </p:nvSpPr>
        <p:spPr>
          <a:xfrm>
            <a:off x="6228749" y="4677043"/>
            <a:ext cx="2172903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Fleet Operator Strategy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4068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Pilot hydrogen vehicle programs | Assess operational benefits | Scale based on performance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69264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6" name="Rectangle 25"/>
          <p:cNvSpPr/>
          <p:nvPr/>
        </p:nvSpPr>
        <p:spPr>
          <a:xfrm>
            <a:off x="969264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7" name="TextBox 26"/>
          <p:cNvSpPr txBox="1"/>
          <p:nvPr/>
        </p:nvSpPr>
        <p:spPr>
          <a:xfrm>
            <a:off x="10393704" y="4677043"/>
            <a:ext cx="2621231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Financial Institution Strategy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2980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Structure hydrogen infrastructure debt | Develop project finance expertise | Support ecosystem development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Financial Projections: The Business Case for Hydrogen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11887200" cy="457200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>
            <a:defPPr>
              <a:defRPr lang="en-US"/>
            </a:defPPr>
            <a:lvl1pPr lvl="0" indent="0" defTabSz="8001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  <a:buNone/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dirty="0"/>
              <a:t>• Market Size Evolution: $85M (2024) → $135M (2026) → $214M (2028) → $455M (2031)</a:t>
            </a:r>
          </a:p>
          <a:p>
            <a:r>
              <a:rPr dirty="0"/>
              <a:t>• Revenue Streams: Vehicle sales, refueling operations, maintenance services, hydrogen production, exports</a:t>
            </a:r>
          </a:p>
          <a:p>
            <a:r>
              <a:rPr dirty="0"/>
              <a:t>• CAPEX Requirements: $70B total infrastructure investment spread over 10-year deployment period</a:t>
            </a:r>
          </a:p>
          <a:p>
            <a:r>
              <a:rPr dirty="0"/>
              <a:t>• OPEX Projections: 40-50% lower operational costs vs. equivalent battery infrastructure</a:t>
            </a:r>
          </a:p>
          <a:p>
            <a:r>
              <a:rPr dirty="0"/>
              <a:t>• Break-even Analysis: Individual stations profitable by year 5-7 with 15-20% utilization rates</a:t>
            </a:r>
          </a:p>
          <a:p>
            <a:r>
              <a:rPr dirty="0"/>
              <a:t>• Export Potential: $15-25B annual revenue opportunity by 2030 from international hydrogen demand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1828800" y="1828800"/>
            <a:ext cx="10972800" cy="457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940" y="2420034"/>
            <a:ext cx="5034519" cy="646331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rPr dirty="0">
                <a:solidFill>
                  <a:srgbClr val="002060"/>
                </a:solidFill>
              </a:rPr>
              <a:t>The Hydrogen Imperative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4300783"/>
            <a:ext cx="9144000" cy="99963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ts val="2400"/>
              </a:lnSpc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>
                <a:solidFill>
                  <a:srgbClr val="002060"/>
                </a:solidFill>
              </a:rPr>
              <a:t>The Middle East faces a strategic choice: lead the hydrogen revolution or follow through battery compromise. With 31.36% growth rates, superior desert performance, and $455M market opportunity, hydrogen represents the optimal path to sustainable mobility leadership.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Executive Summary: The Hydrogen Imperative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6D40C84-957C-575C-4694-94296B10C73F}"/>
              </a:ext>
            </a:extLst>
          </p:cNvPr>
          <p:cNvSpPr/>
          <p:nvPr/>
        </p:nvSpPr>
        <p:spPr>
          <a:xfrm>
            <a:off x="945688" y="2706371"/>
            <a:ext cx="1030365" cy="1030365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Rectangle 8" descr="Tick">
            <a:extLst>
              <a:ext uri="{FF2B5EF4-FFF2-40B4-BE49-F238E27FC236}">
                <a16:creationId xmlns:a16="http://schemas.microsoft.com/office/drawing/2014/main" id="{8692E7F0-4B49-DDA1-40CB-0422F8A2DCBB}"/>
              </a:ext>
            </a:extLst>
          </p:cNvPr>
          <p:cNvSpPr/>
          <p:nvPr/>
        </p:nvSpPr>
        <p:spPr>
          <a:xfrm>
            <a:off x="1162065" y="2922748"/>
            <a:ext cx="597611" cy="597611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81A770F5-765C-DCE6-E622-54F02B9FA18F}"/>
              </a:ext>
            </a:extLst>
          </p:cNvPr>
          <p:cNvSpPr/>
          <p:nvPr/>
        </p:nvSpPr>
        <p:spPr>
          <a:xfrm>
            <a:off x="2196846" y="2706370"/>
            <a:ext cx="2908554" cy="1030365"/>
          </a:xfrm>
          <a:custGeom>
            <a:avLst/>
            <a:gdLst>
              <a:gd name="connsiteX0" fmla="*/ 0 w 2428717"/>
              <a:gd name="connsiteY0" fmla="*/ 0 h 1030365"/>
              <a:gd name="connsiteX1" fmla="*/ 2428717 w 2428717"/>
              <a:gd name="connsiteY1" fmla="*/ 0 h 1030365"/>
              <a:gd name="connsiteX2" fmla="*/ 2428717 w 2428717"/>
              <a:gd name="connsiteY2" fmla="*/ 1030365 h 1030365"/>
              <a:gd name="connsiteX3" fmla="*/ 0 w 2428717"/>
              <a:gd name="connsiteY3" fmla="*/ 1030365 h 1030365"/>
              <a:gd name="connsiteX4" fmla="*/ 0 w 2428717"/>
              <a:gd name="connsiteY4" fmla="*/ 0 h 103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8717" h="1030365">
                <a:moveTo>
                  <a:pt x="0" y="0"/>
                </a:moveTo>
                <a:lnTo>
                  <a:pt x="2428717" y="0"/>
                </a:lnTo>
                <a:lnTo>
                  <a:pt x="2428717" y="1030365"/>
                </a:lnTo>
                <a:lnTo>
                  <a:pt x="0" y="10303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While global EV sales surge 25% to 17M+ units, Middle East adoption stagnates at 3% vs. 35% in China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F72E43F-4CF7-9ADE-30BE-B7642FC6C5ED}"/>
              </a:ext>
            </a:extLst>
          </p:cNvPr>
          <p:cNvSpPr/>
          <p:nvPr/>
        </p:nvSpPr>
        <p:spPr>
          <a:xfrm>
            <a:off x="5475262" y="2706371"/>
            <a:ext cx="1030365" cy="1030365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 descr="Full Battery">
            <a:extLst>
              <a:ext uri="{FF2B5EF4-FFF2-40B4-BE49-F238E27FC236}">
                <a16:creationId xmlns:a16="http://schemas.microsoft.com/office/drawing/2014/main" id="{E240C112-1DD9-2519-96B9-35C785E51BC2}"/>
              </a:ext>
            </a:extLst>
          </p:cNvPr>
          <p:cNvSpPr/>
          <p:nvPr/>
        </p:nvSpPr>
        <p:spPr>
          <a:xfrm>
            <a:off x="5691639" y="2922748"/>
            <a:ext cx="597611" cy="597611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B7536F68-7BAD-886B-AC4A-0A77A649759B}"/>
              </a:ext>
            </a:extLst>
          </p:cNvPr>
          <p:cNvSpPr/>
          <p:nvPr/>
        </p:nvSpPr>
        <p:spPr>
          <a:xfrm>
            <a:off x="6726419" y="2706371"/>
            <a:ext cx="2935741" cy="1030365"/>
          </a:xfrm>
          <a:custGeom>
            <a:avLst/>
            <a:gdLst>
              <a:gd name="connsiteX0" fmla="*/ 0 w 2428717"/>
              <a:gd name="connsiteY0" fmla="*/ 0 h 1030365"/>
              <a:gd name="connsiteX1" fmla="*/ 2428717 w 2428717"/>
              <a:gd name="connsiteY1" fmla="*/ 0 h 1030365"/>
              <a:gd name="connsiteX2" fmla="*/ 2428717 w 2428717"/>
              <a:gd name="connsiteY2" fmla="*/ 1030365 h 1030365"/>
              <a:gd name="connsiteX3" fmla="*/ 0 w 2428717"/>
              <a:gd name="connsiteY3" fmla="*/ 1030365 h 1030365"/>
              <a:gd name="connsiteX4" fmla="*/ 0 w 2428717"/>
              <a:gd name="connsiteY4" fmla="*/ 0 h 103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8717" h="1030365">
                <a:moveTo>
                  <a:pt x="0" y="0"/>
                </a:moveTo>
                <a:lnTo>
                  <a:pt x="2428717" y="0"/>
                </a:lnTo>
                <a:lnTo>
                  <a:pt x="2428717" y="1030365"/>
                </a:lnTo>
                <a:lnTo>
                  <a:pt x="0" y="10303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Hydrogen fuel cell technology demonstrates 31.36% CAGR growth vs. 4.2% for battery EVs in the region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9ED1655-BB1F-8E5F-2E4A-C2F737587D80}"/>
              </a:ext>
            </a:extLst>
          </p:cNvPr>
          <p:cNvSpPr/>
          <p:nvPr/>
        </p:nvSpPr>
        <p:spPr>
          <a:xfrm>
            <a:off x="10036127" y="2706371"/>
            <a:ext cx="1030365" cy="1030365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5" name="Rectangle 14" descr="Cactus">
            <a:extLst>
              <a:ext uri="{FF2B5EF4-FFF2-40B4-BE49-F238E27FC236}">
                <a16:creationId xmlns:a16="http://schemas.microsoft.com/office/drawing/2014/main" id="{C09D82AD-C56D-5EFF-1244-F956B7DB4B17}"/>
              </a:ext>
            </a:extLst>
          </p:cNvPr>
          <p:cNvSpPr/>
          <p:nvPr/>
        </p:nvSpPr>
        <p:spPr>
          <a:xfrm>
            <a:off x="10252503" y="2922748"/>
            <a:ext cx="597611" cy="597611"/>
          </a:xfrm>
          <a:prstGeom prst="rect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91CBF7AF-E009-A720-B873-00AB5DDBEC75}"/>
              </a:ext>
            </a:extLst>
          </p:cNvPr>
          <p:cNvSpPr/>
          <p:nvPr/>
        </p:nvSpPr>
        <p:spPr>
          <a:xfrm>
            <a:off x="11287284" y="2706371"/>
            <a:ext cx="2992596" cy="1030365"/>
          </a:xfrm>
          <a:custGeom>
            <a:avLst/>
            <a:gdLst>
              <a:gd name="connsiteX0" fmla="*/ 0 w 2428717"/>
              <a:gd name="connsiteY0" fmla="*/ 0 h 1030365"/>
              <a:gd name="connsiteX1" fmla="*/ 2428717 w 2428717"/>
              <a:gd name="connsiteY1" fmla="*/ 0 h 1030365"/>
              <a:gd name="connsiteX2" fmla="*/ 2428717 w 2428717"/>
              <a:gd name="connsiteY2" fmla="*/ 1030365 h 1030365"/>
              <a:gd name="connsiteX3" fmla="*/ 0 w 2428717"/>
              <a:gd name="connsiteY3" fmla="*/ 1030365 h 1030365"/>
              <a:gd name="connsiteX4" fmla="*/ 0 w 2428717"/>
              <a:gd name="connsiteY4" fmla="*/ 0 h 103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8717" h="1030365">
                <a:moveTo>
                  <a:pt x="0" y="0"/>
                </a:moveTo>
                <a:lnTo>
                  <a:pt x="2428717" y="0"/>
                </a:lnTo>
                <a:lnTo>
                  <a:pt x="2428717" y="1030365"/>
                </a:lnTo>
                <a:lnTo>
                  <a:pt x="0" y="10303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Desert climate creates fundamental battery performance constraints: 30% efficiency at 50°C+ vs. 95% for hydrogen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D9A2462-F971-F676-497B-1FB6B6182752}"/>
              </a:ext>
            </a:extLst>
          </p:cNvPr>
          <p:cNvSpPr/>
          <p:nvPr/>
        </p:nvSpPr>
        <p:spPr>
          <a:xfrm>
            <a:off x="945687" y="5341620"/>
            <a:ext cx="1030365" cy="1030365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8" name="Rectangle 17" descr="Bank outline">
            <a:extLst>
              <a:ext uri="{FF2B5EF4-FFF2-40B4-BE49-F238E27FC236}">
                <a16:creationId xmlns:a16="http://schemas.microsoft.com/office/drawing/2014/main" id="{77015757-32E8-91CE-5E39-2878EBC76D6A}"/>
              </a:ext>
            </a:extLst>
          </p:cNvPr>
          <p:cNvSpPr/>
          <p:nvPr/>
        </p:nvSpPr>
        <p:spPr>
          <a:xfrm>
            <a:off x="1162064" y="5557996"/>
            <a:ext cx="597611" cy="597611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9" name="Free-form: Shape 18">
            <a:extLst>
              <a:ext uri="{FF2B5EF4-FFF2-40B4-BE49-F238E27FC236}">
                <a16:creationId xmlns:a16="http://schemas.microsoft.com/office/drawing/2014/main" id="{A171D56F-099B-00B0-A6BB-F6AE644D68BB}"/>
              </a:ext>
            </a:extLst>
          </p:cNvPr>
          <p:cNvSpPr/>
          <p:nvPr/>
        </p:nvSpPr>
        <p:spPr>
          <a:xfrm>
            <a:off x="2192428" y="5345428"/>
            <a:ext cx="2908554" cy="1030365"/>
          </a:xfrm>
          <a:custGeom>
            <a:avLst/>
            <a:gdLst>
              <a:gd name="connsiteX0" fmla="*/ 0 w 2428717"/>
              <a:gd name="connsiteY0" fmla="*/ 0 h 1030365"/>
              <a:gd name="connsiteX1" fmla="*/ 2428717 w 2428717"/>
              <a:gd name="connsiteY1" fmla="*/ 0 h 1030365"/>
              <a:gd name="connsiteX2" fmla="*/ 2428717 w 2428717"/>
              <a:gd name="connsiteY2" fmla="*/ 1030365 h 1030365"/>
              <a:gd name="connsiteX3" fmla="*/ 0 w 2428717"/>
              <a:gd name="connsiteY3" fmla="*/ 1030365 h 1030365"/>
              <a:gd name="connsiteX4" fmla="*/ 0 w 2428717"/>
              <a:gd name="connsiteY4" fmla="*/ 0 h 103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8717" h="1030365">
                <a:moveTo>
                  <a:pt x="0" y="0"/>
                </a:moveTo>
                <a:lnTo>
                  <a:pt x="2428717" y="0"/>
                </a:lnTo>
                <a:lnTo>
                  <a:pt x="2428717" y="1030365"/>
                </a:lnTo>
                <a:lnTo>
                  <a:pt x="0" y="10303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Infrastructure economics favor hydrogen: $70B investment vs. $115-145B for equivalent battery systems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585B3E5-0DF5-2137-ED91-B5EF76BEFD37}"/>
              </a:ext>
            </a:extLst>
          </p:cNvPr>
          <p:cNvSpPr/>
          <p:nvPr/>
        </p:nvSpPr>
        <p:spPr>
          <a:xfrm>
            <a:off x="5475261" y="5341620"/>
            <a:ext cx="1030365" cy="1030365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Rectangle 20" descr="Upward trend">
            <a:extLst>
              <a:ext uri="{FF2B5EF4-FFF2-40B4-BE49-F238E27FC236}">
                <a16:creationId xmlns:a16="http://schemas.microsoft.com/office/drawing/2014/main" id="{FD54AF5F-C275-697F-C36D-5055C9CCF147}"/>
              </a:ext>
            </a:extLst>
          </p:cNvPr>
          <p:cNvSpPr/>
          <p:nvPr/>
        </p:nvSpPr>
        <p:spPr>
          <a:xfrm>
            <a:off x="5691638" y="5557996"/>
            <a:ext cx="597611" cy="597611"/>
          </a:xfrm>
          <a:prstGeom prst="rect">
            <a:avLst/>
          </a:prstGeom>
          <a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2" name="Free-form: Shape 21">
            <a:extLst>
              <a:ext uri="{FF2B5EF4-FFF2-40B4-BE49-F238E27FC236}">
                <a16:creationId xmlns:a16="http://schemas.microsoft.com/office/drawing/2014/main" id="{E66211F6-4EED-7298-5222-A90E354EAF78}"/>
              </a:ext>
            </a:extLst>
          </p:cNvPr>
          <p:cNvSpPr/>
          <p:nvPr/>
        </p:nvSpPr>
        <p:spPr>
          <a:xfrm>
            <a:off x="6771069" y="5341618"/>
            <a:ext cx="2935741" cy="1030365"/>
          </a:xfrm>
          <a:custGeom>
            <a:avLst/>
            <a:gdLst>
              <a:gd name="connsiteX0" fmla="*/ 0 w 2428717"/>
              <a:gd name="connsiteY0" fmla="*/ 0 h 1030365"/>
              <a:gd name="connsiteX1" fmla="*/ 2428717 w 2428717"/>
              <a:gd name="connsiteY1" fmla="*/ 0 h 1030365"/>
              <a:gd name="connsiteX2" fmla="*/ 2428717 w 2428717"/>
              <a:gd name="connsiteY2" fmla="*/ 1030365 h 1030365"/>
              <a:gd name="connsiteX3" fmla="*/ 0 w 2428717"/>
              <a:gd name="connsiteY3" fmla="*/ 1030365 h 1030365"/>
              <a:gd name="connsiteX4" fmla="*/ 0 w 2428717"/>
              <a:gd name="connsiteY4" fmla="*/ 0 h 103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8717" h="1030365">
                <a:moveTo>
                  <a:pt x="0" y="0"/>
                </a:moveTo>
                <a:lnTo>
                  <a:pt x="2428717" y="0"/>
                </a:lnTo>
                <a:lnTo>
                  <a:pt x="2428717" y="1030365"/>
                </a:lnTo>
                <a:lnTo>
                  <a:pt x="0" y="10303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Market opportunity: $455M hydrogen market by 2031 represents 435% growth from current $85M baseline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4A71778-AB23-1C15-3CD9-6FA7B5C7CD30}"/>
              </a:ext>
            </a:extLst>
          </p:cNvPr>
          <p:cNvSpPr/>
          <p:nvPr/>
        </p:nvSpPr>
        <p:spPr>
          <a:xfrm>
            <a:off x="10036126" y="5341620"/>
            <a:ext cx="1030365" cy="1030365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24" name="Rectangle 23" descr="Playbook">
            <a:extLst>
              <a:ext uri="{FF2B5EF4-FFF2-40B4-BE49-F238E27FC236}">
                <a16:creationId xmlns:a16="http://schemas.microsoft.com/office/drawing/2014/main" id="{73132477-32F6-A6E1-A3D2-D1DBDCBF1808}"/>
              </a:ext>
            </a:extLst>
          </p:cNvPr>
          <p:cNvSpPr/>
          <p:nvPr/>
        </p:nvSpPr>
        <p:spPr>
          <a:xfrm>
            <a:off x="10252502" y="5557996"/>
            <a:ext cx="597611" cy="597611"/>
          </a:xfrm>
          <a:prstGeom prst="rect">
            <a:avLst/>
          </a:prstGeom>
          <a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5" name="Free-form: Shape 24">
            <a:extLst>
              <a:ext uri="{FF2B5EF4-FFF2-40B4-BE49-F238E27FC236}">
                <a16:creationId xmlns:a16="http://schemas.microsoft.com/office/drawing/2014/main" id="{42F2B1E7-B472-4362-84B2-5022077EE083}"/>
              </a:ext>
            </a:extLst>
          </p:cNvPr>
          <p:cNvSpPr/>
          <p:nvPr/>
        </p:nvSpPr>
        <p:spPr>
          <a:xfrm>
            <a:off x="11287283" y="5341620"/>
            <a:ext cx="2992597" cy="1030365"/>
          </a:xfrm>
          <a:custGeom>
            <a:avLst/>
            <a:gdLst>
              <a:gd name="connsiteX0" fmla="*/ 0 w 2428717"/>
              <a:gd name="connsiteY0" fmla="*/ 0 h 1030365"/>
              <a:gd name="connsiteX1" fmla="*/ 2428717 w 2428717"/>
              <a:gd name="connsiteY1" fmla="*/ 0 h 1030365"/>
              <a:gd name="connsiteX2" fmla="*/ 2428717 w 2428717"/>
              <a:gd name="connsiteY2" fmla="*/ 1030365 h 1030365"/>
              <a:gd name="connsiteX3" fmla="*/ 0 w 2428717"/>
              <a:gd name="connsiteY3" fmla="*/ 1030365 h 1030365"/>
              <a:gd name="connsiteX4" fmla="*/ 0 w 2428717"/>
              <a:gd name="connsiteY4" fmla="*/ 0 h 103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8717" h="1030365">
                <a:moveTo>
                  <a:pt x="0" y="0"/>
                </a:moveTo>
                <a:lnTo>
                  <a:pt x="2428717" y="0"/>
                </a:lnTo>
                <a:lnTo>
                  <a:pt x="2428717" y="1030365"/>
                </a:lnTo>
                <a:lnTo>
                  <a:pt x="0" y="10303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lvl="0" indent="0" algn="l" defTabSz="8001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Strategic positioning: Early mover advantage exists for 2024-2026 foundation phase market entry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Sources and 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2801600" cy="491283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>
            <a:defPPr>
              <a:defRPr lang="en-US"/>
            </a:defPPr>
            <a:lvl1pPr lvl="0" indent="0" defTabSz="8001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  <a:buNone/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sz="1600" dirty="0"/>
              <a:t>• Roland Berger (2024) - EV Charging Index: Middle East Expert Insights</a:t>
            </a:r>
          </a:p>
          <a:p>
            <a:pPr>
              <a:lnSpc>
                <a:spcPct val="150000"/>
              </a:lnSpc>
            </a:pPr>
            <a:r>
              <a:rPr sz="1600" dirty="0"/>
              <a:t>• IEA Global EV Outlook (2025) - Trends in Electric Car Markets</a:t>
            </a:r>
          </a:p>
          <a:p>
            <a:pPr>
              <a:lnSpc>
                <a:spcPct val="150000"/>
              </a:lnSpc>
            </a:pPr>
            <a:r>
              <a:rPr sz="1600" dirty="0"/>
              <a:t>• Cognitive Market Research (2024) - Middle East Hydrogen Fuel Cell Market Analysis</a:t>
            </a:r>
          </a:p>
          <a:p>
            <a:pPr>
              <a:lnSpc>
                <a:spcPct val="150000"/>
              </a:lnSpc>
            </a:pPr>
            <a:r>
              <a:rPr sz="1600" dirty="0"/>
              <a:t>• PwC Middle East (2024) - </a:t>
            </a:r>
            <a:r>
              <a:rPr sz="1600" dirty="0" err="1"/>
              <a:t>eMobility</a:t>
            </a:r>
            <a:r>
              <a:rPr sz="1600" dirty="0"/>
              <a:t> Outlook UAE Edition</a:t>
            </a:r>
          </a:p>
          <a:p>
            <a:pPr>
              <a:lnSpc>
                <a:spcPct val="150000"/>
              </a:lnSpc>
            </a:pPr>
            <a:r>
              <a:rPr sz="1600" dirty="0"/>
              <a:t>• </a:t>
            </a:r>
            <a:r>
              <a:rPr sz="1600" dirty="0" err="1"/>
              <a:t>Univdatos</a:t>
            </a:r>
            <a:r>
              <a:rPr sz="1600" dirty="0"/>
              <a:t> (2024) - Middle East Hydrogen FCEV Market Growth Projections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GB" sz="1600" dirty="0"/>
              <a:t>• Alternative Fuels Data </a:t>
            </a:r>
            <a:r>
              <a:rPr lang="en-GB" sz="1600" dirty="0" err="1"/>
              <a:t>Center</a:t>
            </a:r>
            <a:r>
              <a:rPr lang="en-GB" sz="1600" dirty="0"/>
              <a:t> (2024) - U.S. Department of Energy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• Bain &amp; Company (2024) - Middle East Electric Vehicle Readiness Assessment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• Rest of World (2025) - UAE EV Leadership Analysis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• Fuel Cells Works (2024) - Oman-China Hydrogen MoU</a:t>
            </a:r>
          </a:p>
          <a:p>
            <a:pPr>
              <a:lnSpc>
                <a:spcPct val="150000"/>
              </a:lnSpc>
            </a:pPr>
            <a:r>
              <a:rPr lang="en-GB" sz="1600" dirty="0"/>
              <a:t>• IMARC Group (2024) - Middle East Fuel Cell Market Forecast</a:t>
            </a:r>
          </a:p>
          <a:p>
            <a:pPr>
              <a:lnSpc>
                <a:spcPct val="150000"/>
              </a:lnSpc>
            </a:pPr>
            <a:endParaRPr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7176701"/>
            <a:ext cx="12639422" cy="276999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1000" i="1">
                <a:solidFill>
                  <a:srgbClr val="6C757D"/>
                </a:solidFill>
                <a:latin typeface="Calibri"/>
              </a:defRPr>
            </a:pPr>
            <a:r>
              <a:rPr sz="1200" dirty="0"/>
              <a:t>Analysis Period: 2024-2031 with projections to 2035 | Geographic Scope: UAE, Saudi Arabia, Qatar, Kuwait, Oman, Bahrain | Methodology: Market analysis, technology assessment, economic modeling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Global vs. Middle East EV Adoption Rates (2024)</a:t>
            </a:r>
          </a:p>
        </p:txBody>
      </p:sp>
      <p:pic>
        <p:nvPicPr>
          <p:cNvPr id="5" name="Picture 4" descr="ev_adoption_comprehensiv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19" y="2011680"/>
            <a:ext cx="12801600" cy="5303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01200" y="1828800"/>
            <a:ext cx="4114800" cy="1188720"/>
          </a:xfrm>
          <a:prstGeom prst="rect">
            <a:avLst/>
          </a:prstGeom>
          <a:solidFill>
            <a:srgbClr val="AED6F1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0" y="1965960"/>
            <a:ext cx="3749039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7365D"/>
                </a:solidFill>
                <a:latin typeface="Calibri"/>
              </a:defRPr>
            </a:pPr>
            <a:r>
              <a:t>Middle East adoption lags 5-10x behind global leaders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7589520"/>
            <a:ext cx="1280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 i="1">
                <a:solidFill>
                  <a:srgbClr val="6C757D"/>
                </a:solidFill>
                <a:latin typeface="Calibri"/>
              </a:defRPr>
            </a:pPr>
            <a:r>
              <a:t>Source: Roland Berger (2024), IEA Global EV Outlook (2025)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Technology Growth Momentum Analysis (CAGR %)</a:t>
            </a:r>
          </a:p>
        </p:txBody>
      </p:sp>
      <p:pic>
        <p:nvPicPr>
          <p:cNvPr id="5" name="Picture 4" descr="growth_comprehensiv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54480"/>
            <a:ext cx="12801600" cy="5303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01200" y="1828800"/>
            <a:ext cx="4114800" cy="1188720"/>
          </a:xfrm>
          <a:prstGeom prst="rect">
            <a:avLst/>
          </a:prstGeom>
          <a:solidFill>
            <a:srgbClr val="AED6F1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0" y="1965960"/>
            <a:ext cx="3749039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7365D"/>
                </a:solidFill>
                <a:latin typeface="Calibri"/>
              </a:defRPr>
            </a:pPr>
            <a:r>
              <a:t>Hydrogen technologies outpacing battery solutions 2:1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7589520"/>
            <a:ext cx="1280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 i="1">
                <a:solidFill>
                  <a:srgbClr val="6C757D"/>
                </a:solidFill>
                <a:latin typeface="Calibri"/>
              </a:defRPr>
            </a:pPr>
            <a:r>
              <a:t>Source: Univdatos (2024), Cognitive Market Research (2024)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Battery Performance Degradation in Extreme Heat</a:t>
            </a:r>
          </a:p>
        </p:txBody>
      </p:sp>
      <p:pic>
        <p:nvPicPr>
          <p:cNvPr id="5" name="Picture 4" descr="temperature_comprehensiv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54480"/>
            <a:ext cx="12801600" cy="5303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01200" y="1828800"/>
            <a:ext cx="4114800" cy="1188720"/>
          </a:xfrm>
          <a:prstGeom prst="rect">
            <a:avLst/>
          </a:prstGeom>
          <a:solidFill>
            <a:srgbClr val="AED6F1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0" y="1965960"/>
            <a:ext cx="3749039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7365D"/>
                </a:solidFill>
                <a:latin typeface="Calibri"/>
              </a:defRPr>
            </a:pPr>
            <a:r>
              <a:t>Desert temperatures severely impact battery efficiency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7589520"/>
            <a:ext cx="1280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 i="1">
                <a:solidFill>
                  <a:srgbClr val="6C757D"/>
                </a:solidFill>
                <a:latin typeface="Calibri"/>
              </a:defRPr>
            </a:pPr>
            <a:r>
              <a:t>Source: PwC Middle East (2024), Technical analysis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EV Infrastructure Gap Analysis (Charging Points per 1000 EVs)</a:t>
            </a:r>
          </a:p>
        </p:txBody>
      </p:sp>
      <p:pic>
        <p:nvPicPr>
          <p:cNvPr id="5" name="Picture 4" descr="infrastructure_comprehensiv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54480"/>
            <a:ext cx="12801600" cy="5303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01200" y="1828800"/>
            <a:ext cx="4114800" cy="1188720"/>
          </a:xfrm>
          <a:prstGeom prst="rect">
            <a:avLst/>
          </a:prstGeom>
          <a:solidFill>
            <a:srgbClr val="AED6F1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0" y="1965960"/>
            <a:ext cx="3749039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7365D"/>
                </a:solidFill>
                <a:latin typeface="Calibri"/>
              </a:defRPr>
            </a:pPr>
            <a:r>
              <a:t>Middle East infrastructure requires 7x capacity increase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7589520"/>
            <a:ext cx="1280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 i="1">
                <a:solidFill>
                  <a:srgbClr val="6C757D"/>
                </a:solidFill>
                <a:latin typeface="Calibri"/>
              </a:defRPr>
            </a:pPr>
            <a:r>
              <a:t>Source: Roland Berger (2024), Regional analysis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Hydrogen Market Growth Trajectory: 435% Expansion</a:t>
            </a:r>
          </a:p>
        </p:txBody>
      </p:sp>
      <p:pic>
        <p:nvPicPr>
          <p:cNvPr id="5" name="Picture 4" descr="market_comprehensiv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54480"/>
            <a:ext cx="12801600" cy="5303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01200" y="411480"/>
            <a:ext cx="4114800" cy="1188720"/>
          </a:xfrm>
          <a:prstGeom prst="rect">
            <a:avLst/>
          </a:prstGeom>
          <a:solidFill>
            <a:srgbClr val="AED6F1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0" y="548640"/>
            <a:ext cx="3749039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7365D"/>
                </a:solidFill>
                <a:latin typeface="Calibri"/>
              </a:defRPr>
            </a:pPr>
            <a:r>
              <a:t>Exceptional 7-year growth from $85M to $455M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7589520"/>
            <a:ext cx="12801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 i="1">
                <a:solidFill>
                  <a:srgbClr val="6C757D"/>
                </a:solidFill>
                <a:latin typeface="Calibri"/>
              </a:defRPr>
            </a:pPr>
            <a:r>
              <a:t>Source: Cognitive Market Research (2024)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Middle East Sustainable Vehicle Technology Roadmap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7212092"/>
            <a:ext cx="1156759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000" i="1">
                <a:solidFill>
                  <a:srgbClr val="6C757D"/>
                </a:solidFill>
                <a:latin typeface="Calibri"/>
              </a:defRPr>
            </a:pPr>
            <a:r>
              <a:rPr lang="en-US" dirty="0"/>
              <a:t>Key insight: Hybrid Resurgence (HFCEV + HEV) reaching 83% by 2035, while traditional Electrification Surge (BEV) plateaus at just 12%. This projection reflects superior technology-climate fit and infrastructure advantages.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F693B9-3FAD-4231-A448-E905EA001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394586"/>
            <a:ext cx="13344525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4630400" cy="27432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2801600" cy="731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2800" b="1">
                <a:solidFill>
                  <a:srgbClr val="17365D"/>
                </a:solidFill>
                <a:latin typeface="Calibri"/>
              </a:defRPr>
            </a:pPr>
            <a:r>
              <a:t>Strategic Barriers: Why EVs Struggle in the Middle East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6" name="Rectangle 5"/>
          <p:cNvSpPr/>
          <p:nvPr/>
        </p:nvSpPr>
        <p:spPr>
          <a:xfrm>
            <a:off x="91440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7" name="TextBox 6"/>
          <p:cNvSpPr txBox="1"/>
          <p:nvPr/>
        </p:nvSpPr>
        <p:spPr>
          <a:xfrm>
            <a:off x="1816000" y="2116723"/>
            <a:ext cx="2220160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Extreme Climate Impact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69748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50°C+ sustained temperatures create critical performance degradation for battery systems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352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0" name="Rectangle 9"/>
          <p:cNvSpPr/>
          <p:nvPr/>
        </p:nvSpPr>
        <p:spPr>
          <a:xfrm>
            <a:off x="530352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1" name="TextBox 10"/>
          <p:cNvSpPr txBox="1"/>
          <p:nvPr/>
        </p:nvSpPr>
        <p:spPr>
          <a:xfrm>
            <a:off x="6112018" y="2116723"/>
            <a:ext cx="2406364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Consumer Preference Gap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40680" y="2697480"/>
            <a:ext cx="3749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78% market preference for large SUVs with limited EV options in luxury segments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92640" y="201168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4" name="Rectangle 13"/>
          <p:cNvSpPr/>
          <p:nvPr/>
        </p:nvSpPr>
        <p:spPr>
          <a:xfrm>
            <a:off x="9692640" y="201168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5" name="TextBox 14"/>
          <p:cNvSpPr txBox="1"/>
          <p:nvPr/>
        </p:nvSpPr>
        <p:spPr>
          <a:xfrm>
            <a:off x="10442885" y="2116723"/>
            <a:ext cx="2522870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Infrastructure Capacity Gap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29800" y="2697480"/>
            <a:ext cx="3749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Current 1:73 charging ratio vs. required 1:10 standard represents massive shortfall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8" name="Rectangle 17"/>
          <p:cNvSpPr/>
          <p:nvPr/>
        </p:nvSpPr>
        <p:spPr>
          <a:xfrm>
            <a:off x="91440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19" name="TextBox 18"/>
          <p:cNvSpPr txBox="1"/>
          <p:nvPr/>
        </p:nvSpPr>
        <p:spPr>
          <a:xfrm>
            <a:off x="1841969" y="4677043"/>
            <a:ext cx="2168222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Economic Disincentives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Fuel subsidies keep gasoline 60-80% below global averages, eliminating EV cost advantage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0352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2" name="Rectangle 21"/>
          <p:cNvSpPr/>
          <p:nvPr/>
        </p:nvSpPr>
        <p:spPr>
          <a:xfrm>
            <a:off x="530352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3" name="TextBox 22"/>
          <p:cNvSpPr txBox="1"/>
          <p:nvPr/>
        </p:nvSpPr>
        <p:spPr>
          <a:xfrm>
            <a:off x="6285719" y="4677043"/>
            <a:ext cx="2058962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Range Anxiety Factors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40680" y="5257800"/>
            <a:ext cx="3749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Vast intercity distances (400-600km) with limited charging infrastructure between cities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692640" y="4572000"/>
            <a:ext cx="4023360" cy="2194560"/>
          </a:xfrm>
          <a:prstGeom prst="rect">
            <a:avLst/>
          </a:prstGeom>
          <a:solidFill>
            <a:srgbClr val="F5F6F7"/>
          </a:solidFill>
          <a:ln w="25400">
            <a:solidFill>
              <a:srgbClr val="0052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6" name="Rectangle 25"/>
          <p:cNvSpPr/>
          <p:nvPr/>
        </p:nvSpPr>
        <p:spPr>
          <a:xfrm>
            <a:off x="9692640" y="4572000"/>
            <a:ext cx="4023360" cy="548640"/>
          </a:xfrm>
          <a:prstGeom prst="rect">
            <a:avLst/>
          </a:prstGeom>
          <a:solidFill>
            <a:srgbClr val="0052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600"/>
          </a:p>
        </p:txBody>
      </p:sp>
      <p:sp>
        <p:nvSpPr>
          <p:cNvPr id="27" name="TextBox 26"/>
          <p:cNvSpPr txBox="1"/>
          <p:nvPr/>
        </p:nvSpPr>
        <p:spPr>
          <a:xfrm>
            <a:off x="10642362" y="4677043"/>
            <a:ext cx="2123916" cy="338554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rPr sz="1600"/>
              <a:t>Grid Stability Concerns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29800" y="5257800"/>
            <a:ext cx="3749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343A40"/>
                </a:solidFill>
                <a:latin typeface="Calibri"/>
              </a:defRPr>
            </a:pPr>
            <a:r>
              <a:rPr sz="1600"/>
              <a:t>Peak cooling season electrical demand conflicts with charging requirements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1542</Words>
  <Application>Microsoft Office PowerPoint</Application>
  <PresentationFormat>Custom</PresentationFormat>
  <Paragraphs>145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Elie Joseph Atell</dc:creator>
  <cp:keywords/>
  <dc:description>generated using python-pptx</dc:description>
  <cp:lastModifiedBy>Elie Joseph Atell</cp:lastModifiedBy>
  <cp:revision>1</cp:revision>
  <dcterms:created xsi:type="dcterms:W3CDTF">2013-01-27T09:14:16Z</dcterms:created>
  <dcterms:modified xsi:type="dcterms:W3CDTF">2025-09-15T07:57:00Z</dcterms:modified>
  <cp:category/>
</cp:coreProperties>
</file>